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4"/>
  </p:sldMasterIdLst>
  <p:notesMasterIdLst>
    <p:notesMasterId r:id="rId6"/>
  </p:notesMasterIdLst>
  <p:sldIdLst>
    <p:sldId id="267" r:id="rId5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CCFF"/>
    <a:srgbClr val="FFFECD"/>
    <a:srgbClr val="FF3399"/>
    <a:srgbClr val="FF6600"/>
    <a:srgbClr val="3366FF"/>
    <a:srgbClr val="FF99FF"/>
    <a:srgbClr val="000099"/>
    <a:srgbClr val="993366"/>
    <a:srgbClr val="29FB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34" autoAdjust="0"/>
  </p:normalViewPr>
  <p:slideViewPr>
    <p:cSldViewPr snapToGrid="0">
      <p:cViewPr varScale="1">
        <p:scale>
          <a:sx n="50" d="100"/>
          <a:sy n="50" d="100"/>
        </p:scale>
        <p:origin x="2645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小林 ありさ" userId="12108b7d-02b6-47d4-925c-c2f594d82c65" providerId="ADAL" clId="{C3CC2685-38DC-4F67-8C92-4FCD2620654E}"/>
    <pc:docChg chg="undo custSel modSld">
      <pc:chgData name="小林 ありさ" userId="12108b7d-02b6-47d4-925c-c2f594d82c65" providerId="ADAL" clId="{C3CC2685-38DC-4F67-8C92-4FCD2620654E}" dt="2025-07-29T03:26:21.317" v="626" actId="20577"/>
      <pc:docMkLst>
        <pc:docMk/>
      </pc:docMkLst>
      <pc:sldChg chg="addSp delSp modSp mod">
        <pc:chgData name="小林 ありさ" userId="12108b7d-02b6-47d4-925c-c2f594d82c65" providerId="ADAL" clId="{C3CC2685-38DC-4F67-8C92-4FCD2620654E}" dt="2025-07-29T03:26:21.317" v="626" actId="20577"/>
        <pc:sldMkLst>
          <pc:docMk/>
          <pc:sldMk cId="4271672264" sldId="266"/>
        </pc:sldMkLst>
      </pc:sldChg>
    </pc:docChg>
  </pc:docChgLst>
  <pc:docChgLst>
    <pc:chgData name="入澤 俊太" userId="96d4804a-8e53-4591-a982-faba22864be0" providerId="ADAL" clId="{A2923012-6AA7-43E5-9D6C-BEBE306A5077}"/>
    <pc:docChg chg="undo redo custSel addSld delSld modSld sldOrd">
      <pc:chgData name="入澤 俊太" userId="96d4804a-8e53-4591-a982-faba22864be0" providerId="ADAL" clId="{A2923012-6AA7-43E5-9D6C-BEBE306A5077}" dt="2026-07-17T00:31:00.418" v="29437" actId="2696"/>
      <pc:docMkLst>
        <pc:docMk/>
      </pc:docMkLst>
      <pc:sldChg chg="addSp delSp modSp del mod ord setBg modShow chgLayout">
        <pc:chgData name="入澤 俊太" userId="96d4804a-8e53-4591-a982-faba22864be0" providerId="ADAL" clId="{A2923012-6AA7-43E5-9D6C-BEBE306A5077}" dt="2026-07-17T00:31:00.418" v="29437" actId="2696"/>
        <pc:sldMkLst>
          <pc:docMk/>
          <pc:sldMk cId="4271672264" sldId="266"/>
        </pc:sldMkLst>
        <pc:spChg chg="mod">
          <ac:chgData name="入澤 俊太" userId="96d4804a-8e53-4591-a982-faba22864be0" providerId="ADAL" clId="{A2923012-6AA7-43E5-9D6C-BEBE306A5077}" dt="2026-07-17T00:23:23.621" v="29300" actId="404"/>
          <ac:spMkLst>
            <pc:docMk/>
            <pc:sldMk cId="4271672264" sldId="266"/>
            <ac:spMk id="6" creationId="{7A0F640F-B32E-31AE-B624-B8372177D398}"/>
          </ac:spMkLst>
        </pc:spChg>
        <pc:spChg chg="mod">
          <ac:chgData name="入澤 俊太" userId="96d4804a-8e53-4591-a982-faba22864be0" providerId="ADAL" clId="{A2923012-6AA7-43E5-9D6C-BEBE306A5077}" dt="2026-07-17T00:23:46.824" v="29307" actId="404"/>
          <ac:spMkLst>
            <pc:docMk/>
            <pc:sldMk cId="4271672264" sldId="266"/>
            <ac:spMk id="15" creationId="{44C9F343-1C87-A33D-3E87-7D020FF58915}"/>
          </ac:spMkLst>
        </pc:spChg>
        <pc:spChg chg="mod">
          <ac:chgData name="入澤 俊太" userId="96d4804a-8e53-4591-a982-faba22864be0" providerId="ADAL" clId="{A2923012-6AA7-43E5-9D6C-BEBE306A5077}" dt="2026-07-17T00:25:43.130" v="29337" actId="404"/>
          <ac:spMkLst>
            <pc:docMk/>
            <pc:sldMk cId="4271672264" sldId="266"/>
            <ac:spMk id="30" creationId="{355060CF-B7D0-C44F-4A05-C167F4DA1060}"/>
          </ac:spMkLst>
        </pc:spChg>
        <pc:spChg chg="mod">
          <ac:chgData name="入澤 俊太" userId="96d4804a-8e53-4591-a982-faba22864be0" providerId="ADAL" clId="{A2923012-6AA7-43E5-9D6C-BEBE306A5077}" dt="2026-07-17T00:23:32.504" v="29304" actId="404"/>
          <ac:spMkLst>
            <pc:docMk/>
            <pc:sldMk cId="4271672264" sldId="266"/>
            <ac:spMk id="34" creationId="{E7D6647A-E8F0-DFF4-8205-40DBFFFF447D}"/>
          </ac:spMkLst>
        </pc:spChg>
        <pc:spChg chg="mod">
          <ac:chgData name="入澤 俊太" userId="96d4804a-8e53-4591-a982-faba22864be0" providerId="ADAL" clId="{A2923012-6AA7-43E5-9D6C-BEBE306A5077}" dt="2026-07-17T00:21:07.759" v="29291" actId="1076"/>
          <ac:spMkLst>
            <pc:docMk/>
            <pc:sldMk cId="4271672264" sldId="266"/>
            <ac:spMk id="43" creationId="{2DF93164-ED0B-5717-6D61-3CFFB678DAD5}"/>
          </ac:spMkLst>
        </pc:spChg>
        <pc:grpChg chg="add del mod">
          <ac:chgData name="入澤 俊太" userId="96d4804a-8e53-4591-a982-faba22864be0" providerId="ADAL" clId="{A2923012-6AA7-43E5-9D6C-BEBE306A5077}" dt="2026-07-17T00:15:39.391" v="29134" actId="478"/>
          <ac:grpSpMkLst>
            <pc:docMk/>
            <pc:sldMk cId="4271672264" sldId="266"/>
            <ac:grpSpMk id="14" creationId="{93307B00-F1FE-679E-14C1-E1771FE71678}"/>
          </ac:grpSpMkLst>
        </pc:grpChg>
        <pc:picChg chg="add mod">
          <ac:chgData name="入澤 俊太" userId="96d4804a-8e53-4591-a982-faba22864be0" providerId="ADAL" clId="{A2923012-6AA7-43E5-9D6C-BEBE306A5077}" dt="2026-07-17T00:21:12.535" v="29292" actId="1076"/>
          <ac:picMkLst>
            <pc:docMk/>
            <pc:sldMk cId="4271672264" sldId="266"/>
            <ac:picMk id="11" creationId="{70431F18-ED63-5298-1790-EAF2BD721904}"/>
          </ac:picMkLst>
        </pc:picChg>
      </pc:sldChg>
      <pc:sldChg chg="addSp delSp modSp add del mod ord">
        <pc:chgData name="入澤 俊太" userId="96d4804a-8e53-4591-a982-faba22864be0" providerId="ADAL" clId="{A2923012-6AA7-43E5-9D6C-BEBE306A5077}" dt="2026-07-17T00:27:49.700" v="29436" actId="20577"/>
        <pc:sldMkLst>
          <pc:docMk/>
          <pc:sldMk cId="346021879" sldId="267"/>
        </pc:sldMkLst>
        <pc:spChg chg="mod">
          <ac:chgData name="入澤 俊太" userId="96d4804a-8e53-4591-a982-faba22864be0" providerId="ADAL" clId="{A2923012-6AA7-43E5-9D6C-BEBE306A5077}" dt="2026-06-18T00:08:07.358" v="23935" actId="1076"/>
          <ac:spMkLst>
            <pc:docMk/>
            <pc:sldMk cId="346021879" sldId="267"/>
            <ac:spMk id="2" creationId="{A0811907-EE5C-6DAA-9F01-B1198921B9DB}"/>
          </ac:spMkLst>
        </pc:spChg>
        <pc:spChg chg="mod">
          <ac:chgData name="入澤 俊太" userId="96d4804a-8e53-4591-a982-faba22864be0" providerId="ADAL" clId="{A2923012-6AA7-43E5-9D6C-BEBE306A5077}" dt="2026-06-29T01:10:36.017" v="24579" actId="1076"/>
          <ac:spMkLst>
            <pc:docMk/>
            <pc:sldMk cId="346021879" sldId="267"/>
            <ac:spMk id="4" creationId="{DD31916D-2500-A07D-04A0-D76387A0C2FA}"/>
          </ac:spMkLst>
        </pc:spChg>
        <pc:spChg chg="mod">
          <ac:chgData name="入澤 俊太" userId="96d4804a-8e53-4591-a982-faba22864be0" providerId="ADAL" clId="{A2923012-6AA7-43E5-9D6C-BEBE306A5077}" dt="2026-06-29T01:06:29.724" v="24502" actId="1076"/>
          <ac:spMkLst>
            <pc:docMk/>
            <pc:sldMk cId="346021879" sldId="267"/>
            <ac:spMk id="5" creationId="{D2822DCB-1B2D-98D2-FAD0-5F42E7F2CBB0}"/>
          </ac:spMkLst>
        </pc:spChg>
        <pc:spChg chg="mod">
          <ac:chgData name="入澤 俊太" userId="96d4804a-8e53-4591-a982-faba22864be0" providerId="ADAL" clId="{A2923012-6AA7-43E5-9D6C-BEBE306A5077}" dt="2026-06-29T01:06:29.180" v="24500" actId="1076"/>
          <ac:spMkLst>
            <pc:docMk/>
            <pc:sldMk cId="346021879" sldId="267"/>
            <ac:spMk id="6" creationId="{7AD208FB-9F1B-7F4A-3403-3738C13EF8C3}"/>
          </ac:spMkLst>
        </pc:spChg>
        <pc:spChg chg="mod">
          <ac:chgData name="入澤 俊太" userId="96d4804a-8e53-4591-a982-faba22864be0" providerId="ADAL" clId="{A2923012-6AA7-43E5-9D6C-BEBE306A5077}" dt="2026-06-29T01:06:30.643" v="24506" actId="20577"/>
          <ac:spMkLst>
            <pc:docMk/>
            <pc:sldMk cId="346021879" sldId="267"/>
            <ac:spMk id="7" creationId="{28137562-73B6-AE3E-8AE9-E784CE18E522}"/>
          </ac:spMkLst>
        </pc:spChg>
        <pc:spChg chg="mod">
          <ac:chgData name="入澤 俊太" userId="96d4804a-8e53-4591-a982-faba22864be0" providerId="ADAL" clId="{A2923012-6AA7-43E5-9D6C-BEBE306A5077}" dt="2026-06-29T01:06:29.424" v="24501" actId="1076"/>
          <ac:spMkLst>
            <pc:docMk/>
            <pc:sldMk cId="346021879" sldId="267"/>
            <ac:spMk id="10" creationId="{EB052CA5-11D9-7AC5-879E-93184CE8FB7D}"/>
          </ac:spMkLst>
        </pc:spChg>
        <pc:spChg chg="add mod">
          <ac:chgData name="入澤 俊太" userId="96d4804a-8e53-4591-a982-faba22864be0" providerId="ADAL" clId="{A2923012-6AA7-43E5-9D6C-BEBE306A5077}" dt="2026-06-29T01:32:38.108" v="25071" actId="2711"/>
          <ac:spMkLst>
            <pc:docMk/>
            <pc:sldMk cId="346021879" sldId="267"/>
            <ac:spMk id="20" creationId="{3C038207-0D98-C3DE-EF12-AFA55EDF77A7}"/>
          </ac:spMkLst>
        </pc:spChg>
        <pc:spChg chg="mod">
          <ac:chgData name="入澤 俊太" userId="96d4804a-8e53-4591-a982-faba22864be0" providerId="ADAL" clId="{A2923012-6AA7-43E5-9D6C-BEBE306A5077}" dt="2026-07-17T00:27:49.700" v="29436" actId="20577"/>
          <ac:spMkLst>
            <pc:docMk/>
            <pc:sldMk cId="346021879" sldId="267"/>
            <ac:spMk id="22" creationId="{7B9C6132-50F0-734B-463D-5856B83B45A3}"/>
          </ac:spMkLst>
        </pc:spChg>
        <pc:spChg chg="add mod">
          <ac:chgData name="入澤 俊太" userId="96d4804a-8e53-4591-a982-faba22864be0" providerId="ADAL" clId="{A2923012-6AA7-43E5-9D6C-BEBE306A5077}" dt="2026-06-29T01:34:12.624" v="25088" actId="692"/>
          <ac:spMkLst>
            <pc:docMk/>
            <pc:sldMk cId="346021879" sldId="267"/>
            <ac:spMk id="24" creationId="{DCA39FB0-39BE-F214-CC69-D3498A15E4E8}"/>
          </ac:spMkLst>
        </pc:spChg>
        <pc:graphicFrameChg chg="del mod modGraphic">
          <ac:chgData name="入澤 俊太" userId="96d4804a-8e53-4591-a982-faba22864be0" providerId="ADAL" clId="{A2923012-6AA7-43E5-9D6C-BEBE306A5077}" dt="2026-06-29T01:32:11.607" v="25069"/>
          <ac:graphicFrameMkLst>
            <pc:docMk/>
            <pc:sldMk cId="346021879" sldId="267"/>
            <ac:graphicFrameMk id="11" creationId="{E66B79AB-ABBB-BFB8-B429-1BC2CDA01823}"/>
          </ac:graphicFrameMkLst>
        </pc:graphicFrameChg>
        <pc:picChg chg="mod">
          <ac:chgData name="入澤 俊太" userId="96d4804a-8e53-4591-a982-faba22864be0" providerId="ADAL" clId="{A2923012-6AA7-43E5-9D6C-BEBE306A5077}" dt="2026-06-18T00:10:35.305" v="23998" actId="1076"/>
          <ac:picMkLst>
            <pc:docMk/>
            <pc:sldMk cId="346021879" sldId="267"/>
            <ac:picMk id="12" creationId="{FF38ACBE-31DF-B73C-0A67-E6F5499B880C}"/>
          </ac:picMkLst>
        </pc:picChg>
        <pc:picChg chg="add mod">
          <ac:chgData name="入澤 俊太" userId="96d4804a-8e53-4591-a982-faba22864be0" providerId="ADAL" clId="{A2923012-6AA7-43E5-9D6C-BEBE306A5077}" dt="2026-06-29T01:33:55.204" v="25084" actId="692"/>
          <ac:picMkLst>
            <pc:docMk/>
            <pc:sldMk cId="346021879" sldId="267"/>
            <ac:picMk id="14" creationId="{2FF60C6B-F616-6C66-FD12-CA9B33C66573}"/>
          </ac:picMkLst>
        </pc:picChg>
        <pc:picChg chg="add mod">
          <ac:chgData name="入澤 俊太" userId="96d4804a-8e53-4591-a982-faba22864be0" providerId="ADAL" clId="{A2923012-6AA7-43E5-9D6C-BEBE306A5077}" dt="2026-06-29T01:29:10.035" v="25009" actId="1076"/>
          <ac:picMkLst>
            <pc:docMk/>
            <pc:sldMk cId="346021879" sldId="267"/>
            <ac:picMk id="15" creationId="{880F81AF-7403-B383-AD80-46888AD23323}"/>
          </ac:picMkLst>
        </pc:picChg>
        <pc:cxnChg chg="add mod">
          <ac:chgData name="入澤 俊太" userId="96d4804a-8e53-4591-a982-faba22864be0" providerId="ADAL" clId="{A2923012-6AA7-43E5-9D6C-BEBE306A5077}" dt="2026-06-29T01:34:22.176" v="25089" actId="692"/>
          <ac:cxnSpMkLst>
            <pc:docMk/>
            <pc:sldMk cId="346021879" sldId="267"/>
            <ac:cxnSpMk id="17" creationId="{CA987E7D-86B3-D957-3332-4DA00B71F631}"/>
          </ac:cxnSpMkLst>
        </pc:cxnChg>
      </pc:sldChg>
      <pc:sldChg chg="new del">
        <pc:chgData name="入澤 俊太" userId="96d4804a-8e53-4591-a982-faba22864be0" providerId="ADAL" clId="{A2923012-6AA7-43E5-9D6C-BEBE306A5077}" dt="2026-06-29T01:41:02.525" v="25140" actId="2696"/>
        <pc:sldMkLst>
          <pc:docMk/>
          <pc:sldMk cId="1400330548" sldId="268"/>
        </pc:sldMkLst>
      </pc:sldChg>
      <pc:sldChg chg="modSp new del mod">
        <pc:chgData name="入澤 俊太" userId="96d4804a-8e53-4591-a982-faba22864be0" providerId="ADAL" clId="{A2923012-6AA7-43E5-9D6C-BEBE306A5077}" dt="2026-04-27T04:58:08.877" v="9123" actId="47"/>
        <pc:sldMkLst>
          <pc:docMk/>
          <pc:sldMk cId="3265106722" sldId="268"/>
        </pc:sldMkLst>
      </pc:sldChg>
      <pc:sldChg chg="addSp delSp modSp new del mod ord setBg">
        <pc:chgData name="入澤 俊太" userId="96d4804a-8e53-4591-a982-faba22864be0" providerId="ADAL" clId="{A2923012-6AA7-43E5-9D6C-BEBE306A5077}" dt="2026-06-29T00:52:20.479" v="24321" actId="2696"/>
        <pc:sldMkLst>
          <pc:docMk/>
          <pc:sldMk cId="4001055845" sldId="268"/>
        </pc:sldMkLst>
      </pc:sldChg>
      <pc:sldChg chg="addSp delSp modSp new del ord">
        <pc:chgData name="入澤 俊太" userId="96d4804a-8e53-4591-a982-faba22864be0" providerId="ADAL" clId="{A2923012-6AA7-43E5-9D6C-BEBE306A5077}" dt="2026-05-14T03:07:17.138" v="20564" actId="47"/>
        <pc:sldMkLst>
          <pc:docMk/>
          <pc:sldMk cId="3789671630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5D1AC-EF53-46DC-A46E-ECC4B6BDE87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CE82C-CD6A-4836-981A-D6CA361B07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690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70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103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44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95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917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44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8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10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94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77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29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FDA29-DE53-449D-96AB-02DEEA7F95EF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99F00-A37A-46E7-99A0-A16BEC04EB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817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o.or.jp/nicoclub/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club@nico.or.j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www.nico.or.jp/privac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9">
            <a:extLst>
              <a:ext uri="{FF2B5EF4-FFF2-40B4-BE49-F238E27FC236}">
                <a16:creationId xmlns:a16="http://schemas.microsoft.com/office/drawing/2014/main" id="{28137562-73B6-AE3E-8AE9-E784CE18E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72" y="254776"/>
            <a:ext cx="7374061" cy="77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22322" tIns="5512" rIns="22322" bIns="5512" anchor="t" anchorCtr="0" upright="1">
            <a:noAutofit/>
          </a:bodyPr>
          <a:lstStyle/>
          <a:p>
            <a:pPr>
              <a:lnSpc>
                <a:spcPts val="1116"/>
              </a:lnSpc>
              <a:spcAft>
                <a:spcPts val="223"/>
              </a:spcAft>
            </a:pPr>
            <a:br>
              <a:rPr lang="en-US" altLang="ja-JP" sz="1200" b="1" kern="100" dirty="0">
                <a:solidFill>
                  <a:srgbClr val="806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ja-JP" sz="1200" b="1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申込書による場合は、下記に必要事項を</a:t>
            </a:r>
            <a:r>
              <a:rPr lang="ja-JP" altLang="en-US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</a:t>
            </a: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の上、</a:t>
            </a:r>
            <a:r>
              <a:rPr lang="ja-JP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電子メールで送信</a:t>
            </a: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してください。</a:t>
            </a:r>
            <a:endParaRPr lang="ja-JP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94503">
              <a:lnSpc>
                <a:spcPts val="744"/>
              </a:lnSpc>
            </a:pPr>
            <a:b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E-mail</a:t>
            </a: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hlinkClick r:id="rId2"/>
              </a:rPr>
              <a:t>club@nico.or.jp</a:t>
            </a:r>
            <a:r>
              <a:rPr lang="ja-JP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r>
              <a:rPr lang="ja-JP" altLang="en-US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b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br>
              <a:rPr lang="en-US" altLang="ja-JP" sz="1200" b="1" kern="100" dirty="0">
                <a:solidFill>
                  <a:srgbClr val="806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br>
              <a:rPr lang="en-US" altLang="ja-JP" sz="1200" b="1" kern="100" dirty="0">
                <a:solidFill>
                  <a:srgbClr val="806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ja-JP" sz="1200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ja-JP" altLang="ja-JP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申込期限：</a:t>
            </a:r>
            <a:r>
              <a:rPr lang="en-US" altLang="ja-JP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9/4 </a:t>
            </a:r>
            <a:r>
              <a:rPr lang="en-US" altLang="ja-JP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金）</a:t>
            </a:r>
            <a:r>
              <a:rPr lang="ja-JP" altLang="en-US" sz="1200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定員に達し次第、締め切らせていただきます</a:t>
            </a:r>
            <a:r>
              <a:rPr lang="ja-JP" altLang="en-US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endParaRPr lang="ja-JP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1736"/>
              </a:lnSpc>
            </a:pPr>
            <a:endParaRPr lang="en-US" altLang="ja-JP" sz="13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E66B79AB-ABBB-BFB8-B429-1BC2CDA01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031781"/>
              </p:ext>
            </p:extLst>
          </p:nvPr>
        </p:nvGraphicFramePr>
        <p:xfrm>
          <a:off x="228535" y="1060154"/>
          <a:ext cx="7156731" cy="42520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75507">
                  <a:extLst>
                    <a:ext uri="{9D8B030D-6E8A-4147-A177-3AD203B41FA5}">
                      <a16:colId xmlns:a16="http://schemas.microsoft.com/office/drawing/2014/main" val="1931199444"/>
                    </a:ext>
                  </a:extLst>
                </a:gridCol>
                <a:gridCol w="1072425">
                  <a:extLst>
                    <a:ext uri="{9D8B030D-6E8A-4147-A177-3AD203B41FA5}">
                      <a16:colId xmlns:a16="http://schemas.microsoft.com/office/drawing/2014/main" val="591054525"/>
                    </a:ext>
                  </a:extLst>
                </a:gridCol>
                <a:gridCol w="1223143">
                  <a:extLst>
                    <a:ext uri="{9D8B030D-6E8A-4147-A177-3AD203B41FA5}">
                      <a16:colId xmlns:a16="http://schemas.microsoft.com/office/drawing/2014/main" val="400878966"/>
                    </a:ext>
                  </a:extLst>
                </a:gridCol>
                <a:gridCol w="1041381">
                  <a:extLst>
                    <a:ext uri="{9D8B030D-6E8A-4147-A177-3AD203B41FA5}">
                      <a16:colId xmlns:a16="http://schemas.microsoft.com/office/drawing/2014/main" val="2904480742"/>
                    </a:ext>
                  </a:extLst>
                </a:gridCol>
                <a:gridCol w="188004">
                  <a:extLst>
                    <a:ext uri="{9D8B030D-6E8A-4147-A177-3AD203B41FA5}">
                      <a16:colId xmlns:a16="http://schemas.microsoft.com/office/drawing/2014/main" val="1631362652"/>
                    </a:ext>
                  </a:extLst>
                </a:gridCol>
                <a:gridCol w="974552">
                  <a:extLst>
                    <a:ext uri="{9D8B030D-6E8A-4147-A177-3AD203B41FA5}">
                      <a16:colId xmlns:a16="http://schemas.microsoft.com/office/drawing/2014/main" val="4289569629"/>
                    </a:ext>
                  </a:extLst>
                </a:gridCol>
                <a:gridCol w="1681719">
                  <a:extLst>
                    <a:ext uri="{9D8B030D-6E8A-4147-A177-3AD203B41FA5}">
                      <a16:colId xmlns:a16="http://schemas.microsoft.com/office/drawing/2014/main" val="964516261"/>
                    </a:ext>
                  </a:extLst>
                </a:gridCol>
              </a:tblGrid>
              <a:tr h="352143">
                <a:tc gridSpan="7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</a:t>
                      </a:r>
                      <a:r>
                        <a:rPr lang="en-US" altLang="ja-JP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90</a:t>
                      </a:r>
                      <a:r>
                        <a:rPr lang="ja-JP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  <a:r>
                        <a:rPr lang="en-US" altLang="ja-JP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NIC</a:t>
                      </a:r>
                      <a:r>
                        <a:rPr lang="en-US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</a:t>
                      </a:r>
                      <a:r>
                        <a:rPr lang="ja-JP" altLang="en-US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ja-JP" sz="18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クラブセミナー</a:t>
                      </a:r>
                      <a:r>
                        <a:rPr lang="ja-JP" altLang="en-US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lang="en-US" altLang="ja-JP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</a:t>
                      </a:r>
                      <a:r>
                        <a:rPr lang="ja-JP" altLang="en-US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lang="en-US" altLang="ja-JP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</a:t>
                      </a:r>
                      <a:r>
                        <a:rPr lang="ja-JP" altLang="en-US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日（水）</a:t>
                      </a:r>
                      <a:r>
                        <a:rPr lang="en-US" altLang="ja-JP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14:00</a:t>
                      </a:r>
                      <a:r>
                        <a:rPr lang="ja-JP" altLang="en-US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～</a:t>
                      </a:r>
                      <a:r>
                        <a:rPr lang="en-US" altLang="ja-JP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16:00</a:t>
                      </a:r>
                      <a:r>
                        <a:rPr lang="ja-JP" altLang="en-US" sz="16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738254"/>
                  </a:ext>
                </a:extLst>
              </a:tr>
              <a:tr h="606085">
                <a:tc rowSpan="2"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会社名</a:t>
                      </a:r>
                      <a:endParaRPr lang="ja-JP" altLang="en-US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endParaRPr lang="ja-JP" altLang="en-US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個人名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業種</a:t>
                      </a: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業種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  <a:endParaRPr kumimoji="1" lang="ja-JP" altLang="en-US" dirty="0"/>
                    </a:p>
                  </a:txBody>
                  <a:tcPr marL="42523" marR="42523" marT="0" marB="0" anchor="ctr"/>
                </a:tc>
                <a:extLst>
                  <a:ext uri="{0D108BD9-81ED-4DB2-BD59-A6C34878D82A}">
                    <a16:rowId xmlns:a16="http://schemas.microsoft.com/office/drawing/2014/main" val="198120921"/>
                  </a:ext>
                </a:extLst>
              </a:tr>
              <a:tr h="91315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152400" indent="-152400" algn="l">
                        <a:lnSpc>
                          <a:spcPts val="24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どちらか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に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✔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をいれてください。</a:t>
                      </a:r>
                      <a:endParaRPr lang="en-US" alt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635" algn="l">
                        <a:lnSpc>
                          <a:spcPts val="24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NICO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クラブ会員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の方</a:t>
                      </a:r>
                      <a:r>
                        <a:rPr lang="ja-JP" sz="1200" kern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（１社</a:t>
                      </a:r>
                      <a:r>
                        <a:rPr lang="ja-JP" altLang="en-US" sz="1200" kern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</a:t>
                      </a:r>
                      <a:r>
                        <a:rPr lang="ja-JP" sz="1200" kern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名無料）</a:t>
                      </a:r>
                      <a:endParaRPr lang="en-US" alt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635" algn="l">
                        <a:lnSpc>
                          <a:spcPts val="24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非会員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の方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NICO</a:t>
                      </a:r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クラブ</a:t>
                      </a:r>
                      <a:endParaRPr lang="en-US" alt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入会希望</a:t>
                      </a: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NICO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クラブ</a:t>
                      </a:r>
                      <a:endParaRPr lang="en-US" alt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入会希望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>
                  <a:txBody>
                    <a:bodyPr/>
                    <a:lstStyle/>
                    <a:p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□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有　・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</a:t>
                      </a: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無</a:t>
                      </a:r>
                      <a:endParaRPr kumimoji="1" lang="ja-JP" altLang="en-US" dirty="0"/>
                    </a:p>
                  </a:txBody>
                  <a:tcPr marL="42523" marR="42523" marT="0" marB="0" anchor="ctr"/>
                </a:tc>
                <a:extLst>
                  <a:ext uri="{0D108BD9-81ED-4DB2-BD59-A6C34878D82A}">
                    <a16:rowId xmlns:a16="http://schemas.microsoft.com/office/drawing/2014/main" val="867209857"/>
                  </a:ext>
                </a:extLst>
              </a:tr>
              <a:tr h="423220">
                <a:tc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住　所</a:t>
                      </a: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gridSpan="6">
                  <a:txBody>
                    <a:bodyPr/>
                    <a:lstStyle/>
                    <a:p>
                      <a:pPr algn="just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〒</a:t>
                      </a:r>
                    </a:p>
                    <a:p>
                      <a:pPr algn="just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063150"/>
                  </a:ext>
                </a:extLst>
              </a:tr>
              <a:tr h="352006">
                <a:tc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ＴＥＬ</a:t>
                      </a: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FAX</a:t>
                      </a:r>
                      <a:endParaRPr kumimoji="1" lang="ja-JP" altLang="en-US" dirty="0"/>
                    </a:p>
                  </a:txBody>
                  <a:tcPr marL="42523" marR="42523" marT="0" marB="0" anchor="ctr"/>
                </a:tc>
                <a:tc gridSpan="3">
                  <a:txBody>
                    <a:bodyPr/>
                    <a:lstStyle/>
                    <a:p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  <a:endParaRPr kumimoji="1" lang="ja-JP" altLang="en-US" dirty="0"/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537782"/>
                  </a:ext>
                </a:extLst>
              </a:tr>
              <a:tr h="357990">
                <a:tc gridSpan="7">
                  <a:txBody>
                    <a:bodyPr/>
                    <a:lstStyle/>
                    <a:p>
                      <a:pPr algn="just">
                        <a:spcBef>
                          <a:spcPts val="240"/>
                        </a:spcBef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参加される方の情報を以下に入力してください。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671049"/>
                  </a:ext>
                </a:extLst>
              </a:tr>
              <a:tr h="367332"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参加者名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役職名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r>
                        <a:rPr lang="en-US" alt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どちらかに☑を入れてください。</a:t>
                      </a:r>
                      <a:endParaRPr kumimoji="1" lang="ja-JP" altLang="en-US" dirty="0"/>
                    </a:p>
                  </a:txBody>
                  <a:tcPr marL="42523" marR="42523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メールアドレス</a:t>
                      </a:r>
                      <a:endParaRPr kumimoji="1" lang="en-US" altLang="ja-JP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extLst>
                  <a:ext uri="{0D108BD9-81ED-4DB2-BD59-A6C34878D82A}">
                    <a16:rowId xmlns:a16="http://schemas.microsoft.com/office/drawing/2014/main" val="1908921937"/>
                  </a:ext>
                </a:extLst>
              </a:tr>
              <a:tr h="138003"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ja-JP" altLang="en-US" sz="11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□第１・２部どちらも参加　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ja-JP" altLang="en-US" sz="11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□第１部のみ参加</a:t>
                      </a:r>
                      <a:r>
                        <a:rPr lang="ja-JP" alt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gridSpan="3">
                  <a:txBody>
                    <a:bodyPr/>
                    <a:lstStyle/>
                    <a:p>
                      <a:pPr marL="180000" algn="l">
                        <a:lnSpc>
                          <a:spcPct val="200000"/>
                        </a:lnSpc>
                      </a:pPr>
                      <a:endParaRPr lang="en-US" altLang="ja-JP" sz="11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2523" marR="42523" marT="0" marB="0" anchor="ctr"/>
                </a:tc>
                <a:extLst>
                  <a:ext uri="{0D108BD9-81ED-4DB2-BD59-A6C34878D82A}">
                    <a16:rowId xmlns:a16="http://schemas.microsoft.com/office/drawing/2014/main" val="1241937976"/>
                  </a:ext>
                </a:extLst>
              </a:tr>
              <a:tr h="155367"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80000" algn="l">
                        <a:lnSpc>
                          <a:spcPct val="200000"/>
                        </a:lnSpc>
                      </a:pPr>
                      <a:endParaRPr lang="en-US" altLang="ja-JP" sz="11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005520"/>
                  </a:ext>
                </a:extLst>
              </a:tr>
              <a:tr h="138003"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tabLst>
                          <a:tab pos="2700020" algn="ctr"/>
                          <a:tab pos="5400040" algn="r"/>
                        </a:tabLst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80000" algn="l">
                        <a:lnSpc>
                          <a:spcPct val="200000"/>
                        </a:lnSpc>
                      </a:pPr>
                      <a:endParaRPr lang="en-US" altLang="ja-JP" sz="11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2523" marR="42523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140267"/>
                  </a:ext>
                </a:extLst>
              </a:tr>
            </a:tbl>
          </a:graphicData>
        </a:graphic>
      </p:graphicFrame>
      <p:sp>
        <p:nvSpPr>
          <p:cNvPr id="22" name="テキスト ボックス 2">
            <a:extLst>
              <a:ext uri="{FF2B5EF4-FFF2-40B4-BE49-F238E27FC236}">
                <a16:creationId xmlns:a16="http://schemas.microsoft.com/office/drawing/2014/main" id="{7B9C6132-50F0-734B-463D-5856B83B4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34" y="8013742"/>
            <a:ext cx="7199759" cy="263527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56698" tIns="28349" rIns="56698" bIns="28349" anchor="ctr" anchorCtr="0">
            <a:noAutofit/>
          </a:bodyPr>
          <a:lstStyle/>
          <a:p>
            <a:pPr indent="86628"/>
            <a:endParaRPr lang="en-US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今回のお申込みに合わせて</a:t>
            </a:r>
            <a:r>
              <a:rPr 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クラブに入会いただくと、会員特典で</a:t>
            </a:r>
            <a:r>
              <a:rPr lang="ja-JP" altLang="en-US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３</a:t>
            </a:r>
            <a:r>
              <a:rPr lang="ja-JP" altLang="en-US" sz="1200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名まで参加費は無料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です。</a:t>
            </a:r>
            <a:endParaRPr lang="en-US" altLang="ja-JP" sz="1200" b="1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更に、有効期間（</a:t>
            </a:r>
            <a:r>
              <a:rPr lang="en-US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年間）内に開催される</a:t>
            </a:r>
            <a:r>
              <a:rPr lang="en-US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クラブセミナーへの無料参加が可能となるなど、様々　</a:t>
            </a:r>
            <a:endParaRPr lang="en-US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な特典がありますので、この機会にぜひ入会をご検討ください。</a:t>
            </a:r>
            <a:r>
              <a:rPr lang="ja-JP" altLang="en-US" sz="1200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※NICO</a:t>
            </a:r>
            <a:r>
              <a:rPr lang="ja-JP" altLang="en-US" sz="1200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クラブ年会費：</a:t>
            </a:r>
            <a:r>
              <a:rPr lang="en-US" sz="1200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3,000</a:t>
            </a:r>
            <a:r>
              <a:rPr lang="ja-JP" altLang="en-US" sz="1200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円）</a:t>
            </a:r>
            <a:endParaRPr lang="en-US" altLang="ja-JP" sz="1200" kern="1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会員特典</a:t>
            </a:r>
            <a:r>
              <a:rPr lang="en-US" altLang="ja-JP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endParaRPr lang="en-US" altLang="ja-JP" sz="1200" b="1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86628"/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・機関誌「</a:t>
            </a:r>
            <a:r>
              <a:rPr 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プレス」を年４回お届け、メールマガジンを配信（毎週水曜）、</a:t>
            </a:r>
            <a:r>
              <a:rPr lang="en-US" altLang="ja-JP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クラブセミ</a:t>
            </a:r>
            <a:endParaRPr lang="en-US" altLang="ja-JP" sz="1200" kern="100" dirty="0">
              <a:solidFill>
                <a:srgbClr val="000000"/>
              </a:solidFill>
              <a:highlight>
                <a:srgbClr val="FFFFFF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ナーへの無料参加（</a:t>
            </a:r>
            <a:r>
              <a:rPr lang="en-US" altLang="ja-JP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各界で活躍する専門家を講師にお迎えするセミナーを開催）</a:t>
            </a:r>
            <a:endParaRPr lang="ja-JP" altLang="en-US" sz="1200" kern="100" dirty="0">
              <a:highlight>
                <a:srgbClr val="FFFFFF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86628"/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・初回利用時から</a:t>
            </a:r>
            <a:r>
              <a:rPr lang="en-US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カ月間「</a:t>
            </a:r>
            <a:r>
              <a:rPr lang="en-US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PR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TIMES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」でのプレスリリースが「</a:t>
            </a:r>
            <a:r>
              <a:rPr lang="en-US" altLang="ja-JP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件（</a:t>
            </a:r>
            <a:r>
              <a:rPr lang="en-US" altLang="ja-JP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※9</a:t>
            </a:r>
            <a:r>
              <a:rPr lang="ja-JP" altLang="en-US" sz="1200" b="1" u="sng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万円相当！）」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が無料</a:t>
            </a:r>
            <a:endParaRPr lang="en-US" altLang="ja-JP" sz="1200" b="1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86628"/>
            <a:r>
              <a:rPr lang="ja-JP" altLang="en-US" sz="12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配信可能！（</a:t>
            </a:r>
            <a:r>
              <a:rPr lang="en-US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過去に「</a:t>
            </a:r>
            <a:r>
              <a:rPr lang="en-US" altLang="ja-JP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PRTIMES</a:t>
            </a:r>
            <a:r>
              <a:rPr lang="ja-JP" altLang="en-US" sz="1200" b="1" u="sng" kern="10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」の</a:t>
            </a:r>
            <a:r>
              <a:rPr lang="ja-JP" altLang="en-US" sz="12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利用がない方に限ります）</a:t>
            </a:r>
          </a:p>
          <a:p>
            <a:pPr indent="86628"/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詳しくは</a:t>
            </a:r>
            <a:r>
              <a:rPr 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</a:t>
            </a:r>
            <a:r>
              <a:rPr 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HP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をご覧ください。（</a:t>
            </a:r>
            <a:r>
              <a:rPr lang="en-US" altLang="ja-JP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※HP</a:t>
            </a:r>
            <a:r>
              <a:rPr lang="ja-JP" altLang="en-US" sz="120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からも入会手続きが可能です）</a:t>
            </a:r>
            <a:endParaRPr lang="ja-JP" altLang="en-US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65381"/>
            <a:r>
              <a:rPr lang="en-US" sz="1200" u="sng" kern="100" dirty="0">
                <a:solidFill>
                  <a:srgbClr val="0080FF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hlinkClick r:id="rId3"/>
              </a:rPr>
              <a:t>https://www.nico.or.jp/nicoclub/</a:t>
            </a:r>
            <a:endParaRPr lang="en-US" sz="1200" u="sng" kern="100" dirty="0">
              <a:solidFill>
                <a:srgbClr val="0080FF"/>
              </a:solidFill>
              <a:highlight>
                <a:srgbClr val="FFFFFF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0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NICO</a:t>
            </a:r>
            <a:r>
              <a:rPr lang="ja-JP" altLang="en-US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クラブへの入会を希望されない方については、参加費</a:t>
            </a:r>
            <a:r>
              <a:rPr lang="en-US" altLang="ja-JP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１名あたり</a:t>
            </a:r>
            <a:r>
              <a:rPr lang="en-US" altLang="ja-JP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:3,000</a:t>
            </a:r>
            <a:r>
              <a:rPr lang="ja-JP" altLang="en-US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r>
              <a:rPr lang="en-US" altLang="ja-JP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r>
              <a:rPr lang="ja-JP" altLang="en-US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の請求書をお送りしますの</a:t>
            </a:r>
            <a:endParaRPr lang="en-US" altLang="ja-JP" sz="1100" kern="100" dirty="0">
              <a:highlight>
                <a:srgbClr val="FFFFFF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86628"/>
            <a:r>
              <a:rPr lang="ja-JP" altLang="en-US" sz="1100" kern="100" dirty="0"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で、期日までの納入をお願い致します。</a:t>
            </a:r>
            <a:endParaRPr lang="ja-JP" altLang="en-US" sz="1100" kern="100" dirty="0">
              <a:highlight>
                <a:srgbClr val="FFFFFF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7AD208FB-9F1B-7F4A-3403-3738C13EF8C3}"/>
              </a:ext>
            </a:extLst>
          </p:cNvPr>
          <p:cNvSpPr/>
          <p:nvPr/>
        </p:nvSpPr>
        <p:spPr>
          <a:xfrm>
            <a:off x="2399976" y="2758235"/>
            <a:ext cx="3497579" cy="1170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Rectangle 79">
            <a:extLst>
              <a:ext uri="{FF2B5EF4-FFF2-40B4-BE49-F238E27FC236}">
                <a16:creationId xmlns:a16="http://schemas.microsoft.com/office/drawing/2014/main" id="{D2822DCB-1B2D-98D2-FAD0-5F42E7F2C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534" y="5340736"/>
            <a:ext cx="7257992" cy="30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22322" tIns="5512" rIns="22322" bIns="5512" anchor="t" anchorCtr="0" upright="1">
            <a:noAutofit/>
          </a:bodyPr>
          <a:lstStyle/>
          <a:p>
            <a:pPr>
              <a:spcBef>
                <a:spcPts val="744"/>
              </a:spcBef>
            </a:pPr>
            <a:r>
              <a:rPr lang="ja-JP" altLang="ja-JP" sz="1050" kern="100" dirty="0">
                <a:solidFill>
                  <a:srgbClr val="000000"/>
                </a:solidFill>
                <a:highlight>
                  <a:srgbClr val="FFFFFF"/>
                </a:highlight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050" kern="100" dirty="0">
                <a:solidFill>
                  <a:srgbClr val="000000"/>
                </a:solidFill>
                <a:highlight>
                  <a:srgbClr val="FFFFFF"/>
                </a:highlight>
                <a:ea typeface="メイリオ" panose="020B0604030504040204" pitchFamily="50" charset="-128"/>
                <a:cs typeface="メイリオ" panose="020B0604030504040204" pitchFamily="50" charset="-128"/>
              </a:rPr>
              <a:t>ご記入いただいた情報は、プライバシーポリシーに基づき、適正に扱います。プライバシーポリシーは当機構のホー　　ページをご覧ください。（ </a:t>
            </a:r>
            <a:r>
              <a:rPr lang="en-US" altLang="ja-JP" sz="105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hlinkClick r:id="rId4"/>
              </a:rPr>
              <a:t>https://www.nico.or.jp/privacy/</a:t>
            </a:r>
            <a:r>
              <a:rPr lang="en-US" altLang="ja-JP" sz="1050" kern="100" dirty="0">
                <a:solidFill>
                  <a:srgbClr val="000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050" kern="100" dirty="0">
                <a:solidFill>
                  <a:srgbClr val="000000"/>
                </a:solidFill>
                <a:highlight>
                  <a:srgbClr val="FFFFFF"/>
                </a:highlight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31916D-2500-A07D-04A0-D76387A0C2FA}"/>
              </a:ext>
            </a:extLst>
          </p:cNvPr>
          <p:cNvSpPr txBox="1"/>
          <p:nvPr/>
        </p:nvSpPr>
        <p:spPr>
          <a:xfrm>
            <a:off x="228534" y="8013742"/>
            <a:ext cx="4342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◇</a:t>
            </a:r>
            <a:r>
              <a:rPr lang="en-US" altLang="ja-JP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NICO</a:t>
            </a:r>
            <a:r>
              <a:rPr lang="ja-JP" altLang="en-US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クラブ非会員の方</a:t>
            </a:r>
            <a:r>
              <a:rPr lang="en-US" altLang="ja-JP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【</a:t>
            </a:r>
            <a:r>
              <a:rPr lang="ja-JP" altLang="en-US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必見！</a:t>
            </a:r>
            <a:r>
              <a:rPr lang="en-US" altLang="ja-JP" sz="1400" b="1" kern="100" dirty="0">
                <a:solidFill>
                  <a:schemeClr val="bg1"/>
                </a:solidFill>
                <a:highlight>
                  <a:srgbClr val="FF3399"/>
                </a:highlight>
                <a:latin typeface="HGS明朝E" panose="02020900000000000000" pitchFamily="18" charset="-128"/>
                <a:ea typeface="HGS明朝E" panose="02020900000000000000" pitchFamily="18" charset="-128"/>
                <a:cs typeface="メイリオ" panose="020B0604030504040204" pitchFamily="50" charset="-128"/>
              </a:rPr>
              <a:t>】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B052CA5-11D9-7AC5-879E-93184CE8FB7D}"/>
              </a:ext>
            </a:extLst>
          </p:cNvPr>
          <p:cNvSpPr/>
          <p:nvPr/>
        </p:nvSpPr>
        <p:spPr>
          <a:xfrm>
            <a:off x="4735461" y="2014236"/>
            <a:ext cx="2643038" cy="89916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79">
            <a:extLst>
              <a:ext uri="{FF2B5EF4-FFF2-40B4-BE49-F238E27FC236}">
                <a16:creationId xmlns:a16="http://schemas.microsoft.com/office/drawing/2014/main" id="{A0811907-EE5C-6DAA-9F01-B1198921B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5" y="42799"/>
            <a:ext cx="7374061" cy="77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22322" tIns="5512" rIns="22322" bIns="5512" anchor="t" anchorCtr="0" upright="1">
            <a:noAutofit/>
          </a:bodyPr>
          <a:lstStyle/>
          <a:p>
            <a:pPr>
              <a:lnSpc>
                <a:spcPts val="1116"/>
              </a:lnSpc>
              <a:spcAft>
                <a:spcPts val="223"/>
              </a:spcAft>
            </a:pPr>
            <a:br>
              <a:rPr lang="en-US" altLang="ja-JP" sz="1050" b="1" kern="100" dirty="0">
                <a:solidFill>
                  <a:srgbClr val="806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en-US" altLang="ja-JP" sz="2000" b="1" kern="100" dirty="0">
                <a:solidFill>
                  <a:srgbClr val="806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000" b="1" kern="100" dirty="0">
                <a:solidFill>
                  <a:srgbClr val="806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申込書</a:t>
            </a:r>
            <a:r>
              <a:rPr lang="en-US" altLang="ja-JP" sz="2000" b="1" kern="100" dirty="0">
                <a:solidFill>
                  <a:srgbClr val="806000"/>
                </a:solidFill>
                <a:highlight>
                  <a:srgbClr val="FFFFFF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endParaRPr lang="en-US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F38ACBE-31DF-B73C-0A67-E6F5499B8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433" y="9619199"/>
            <a:ext cx="506344" cy="50634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FF60C6B-F616-6C66-FD12-CA9B33C665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418" y="5544657"/>
            <a:ext cx="2794960" cy="2357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80F81AF-7403-B383-AD80-46888AD233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927" y="5812385"/>
            <a:ext cx="3779838" cy="1615147"/>
          </a:xfrm>
          <a:prstGeom prst="rect">
            <a:avLst/>
          </a:prstGeom>
        </p:spPr>
      </p:pic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CA987E7D-86B3-D957-3332-4DA00B71F631}"/>
              </a:ext>
            </a:extLst>
          </p:cNvPr>
          <p:cNvCxnSpPr>
            <a:cxnSpLocks/>
          </p:cNvCxnSpPr>
          <p:nvPr/>
        </p:nvCxnSpPr>
        <p:spPr>
          <a:xfrm flipV="1">
            <a:off x="2619375" y="6048375"/>
            <a:ext cx="3581400" cy="123825"/>
          </a:xfrm>
          <a:prstGeom prst="straightConnector1">
            <a:avLst/>
          </a:prstGeom>
          <a:ln w="28575">
            <a:solidFill>
              <a:srgbClr val="FF66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C038207-0D98-C3DE-EF12-AFA55EDF77A7}"/>
              </a:ext>
            </a:extLst>
          </p:cNvPr>
          <p:cNvSpPr txBox="1"/>
          <p:nvPr/>
        </p:nvSpPr>
        <p:spPr>
          <a:xfrm>
            <a:off x="228534" y="7508878"/>
            <a:ext cx="44107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（お車でご来場の方へ）</a:t>
            </a:r>
            <a:endParaRPr kumimoji="1"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駐車場は朱鷺メッセ周辺の駐車場（有料）をご利用ください。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CA39FB0-39BE-F214-CC69-D3498A15E4E8}"/>
              </a:ext>
            </a:extLst>
          </p:cNvPr>
          <p:cNvSpPr/>
          <p:nvPr/>
        </p:nvSpPr>
        <p:spPr>
          <a:xfrm>
            <a:off x="494902" y="6486943"/>
            <a:ext cx="3352800" cy="32385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21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696A068-45AE-4DC6-A7AA-AFB47FF36B54}">
  <we:reference id="wa200010215" version="2.0.0.0" store="ja-JP" storeType="OMEX"/>
  <we:alternateReferences>
    <we:reference id="WA200010215" version="2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2e2716-3e9c-4455-b0cc-838418208509">
      <Terms xmlns="http://schemas.microsoft.com/office/infopath/2007/PartnerControls"/>
    </lcf76f155ced4ddcb4097134ff3c332f>
    <TaxCatchAll xmlns="ddff9eb7-d64d-4ebd-856d-e287af282d4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A4D0E2644FED24EAE1572B67766E628" ma:contentTypeVersion="18" ma:contentTypeDescription="新しいドキュメントを作成します。" ma:contentTypeScope="" ma:versionID="84a56117ed8f5c9d82a50549b9118e51">
  <xsd:schema xmlns:xsd="http://www.w3.org/2001/XMLSchema" xmlns:xs="http://www.w3.org/2001/XMLSchema" xmlns:p="http://schemas.microsoft.com/office/2006/metadata/properties" xmlns:ns2="ddff9eb7-d64d-4ebd-856d-e287af282d42" xmlns:ns3="b72e2716-3e9c-4455-b0cc-838418208509" targetNamespace="http://schemas.microsoft.com/office/2006/metadata/properties" ma:root="true" ma:fieldsID="e6ab26acdf9729c6a122d9a82fd4d835" ns2:_="" ns3:_="">
    <xsd:import namespace="ddff9eb7-d64d-4ebd-856d-e287af282d42"/>
    <xsd:import namespace="b72e2716-3e9c-4455-b0cc-83841820850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ff9eb7-d64d-4ebd-856d-e287af282d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12fafd5-a76f-4521-9be9-a33165befb40}" ma:internalName="TaxCatchAll" ma:showField="CatchAllData" ma:web="ddff9eb7-d64d-4ebd-856d-e287af282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2e2716-3e9c-4455-b0cc-838418208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59e1d58c-9d13-40fb-9c1e-909c2f2451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B0B8D0-5B72-4686-B987-9D466EFE45A3}">
  <ds:schemaRefs>
    <ds:schemaRef ds:uri="http://purl.org/dc/elements/1.1/"/>
    <ds:schemaRef ds:uri="http://purl.org/dc/dcmitype/"/>
    <ds:schemaRef ds:uri="ddff9eb7-d64d-4ebd-856d-e287af282d42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72e2716-3e9c-4455-b0cc-83841820850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2236D66-5621-4BD9-8868-9223B1F137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ff9eb7-d64d-4ebd-856d-e287af282d42"/>
    <ds:schemaRef ds:uri="b72e2716-3e9c-4455-b0cc-838418208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66C970-BA6F-43B1-A36E-6657F974CC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1898</TotalTime>
  <Words>451</Words>
  <Application>Microsoft Office PowerPoint</Application>
  <PresentationFormat>ユーザー設定</PresentationFormat>
  <Paragraphs>45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HGS明朝E</vt:lpstr>
      <vt:lpstr>メイリオ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入澤 俊太</dc:creator>
  <cp:lastModifiedBy>入澤 俊太</cp:lastModifiedBy>
  <cp:revision>5</cp:revision>
  <cp:lastPrinted>2026-07-17T00:21:49Z</cp:lastPrinted>
  <dcterms:created xsi:type="dcterms:W3CDTF">2022-12-22T00:39:35Z</dcterms:created>
  <dcterms:modified xsi:type="dcterms:W3CDTF">2026-07-17T00:31:06Z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0x010100CA4D0E2644FED24EAE1572B67766E628</vt:lpwstr>
  </property>
  <property fmtid="{D5CDD505-2E9C-101B-9397-08002B2CF9AE}" pid="3" name="MediaServiceImageTags">
    <vt:lpwstr/>
  </property>
</Properties>
</file>