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Lst>
  <p:notesMasterIdLst>
    <p:notesMasterId r:id="rId6"/>
  </p:notesMasterIdLst>
  <p:sldIdLst>
    <p:sldId id="267" r:id="rId5"/>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ECD"/>
    <a:srgbClr val="CCCCFF"/>
    <a:srgbClr val="FF3399"/>
    <a:srgbClr val="FF6600"/>
    <a:srgbClr val="3366FF"/>
    <a:srgbClr val="FF99FF"/>
    <a:srgbClr val="FFCCFF"/>
    <a:srgbClr val="000099"/>
    <a:srgbClr val="993366"/>
    <a:srgbClr val="29FB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4634" autoAdjust="0"/>
  </p:normalViewPr>
  <p:slideViewPr>
    <p:cSldViewPr snapToGrid="0">
      <p:cViewPr varScale="1">
        <p:scale>
          <a:sx n="50" d="100"/>
          <a:sy n="50" d="100"/>
        </p:scale>
        <p:origin x="2645" y="34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林 ありさ" userId="12108b7d-02b6-47d4-925c-c2f594d82c65" providerId="ADAL" clId="{C3CC2685-38DC-4F67-8C92-4FCD2620654E}"/>
    <pc:docChg chg="undo custSel modSld">
      <pc:chgData name="小林 ありさ" userId="12108b7d-02b6-47d4-925c-c2f594d82c65" providerId="ADAL" clId="{C3CC2685-38DC-4F67-8C92-4FCD2620654E}" dt="2025-07-29T03:26:21.317" v="626" actId="20577"/>
      <pc:docMkLst>
        <pc:docMk/>
      </pc:docMkLst>
      <pc:sldChg chg="addSp delSp modSp mod">
        <pc:chgData name="小林 ありさ" userId="12108b7d-02b6-47d4-925c-c2f594d82c65" providerId="ADAL" clId="{C3CC2685-38DC-4F67-8C92-4FCD2620654E}" dt="2025-07-29T03:26:21.317" v="626" actId="20577"/>
        <pc:sldMkLst>
          <pc:docMk/>
          <pc:sldMk cId="4271672264" sldId="266"/>
        </pc:sldMkLst>
      </pc:sldChg>
    </pc:docChg>
  </pc:docChgLst>
  <pc:docChgLst>
    <pc:chgData name="入澤 俊太" userId="96d4804a-8e53-4591-a982-faba22864be0" providerId="ADAL" clId="{A2923012-6AA7-43E5-9D6C-BEBE306A5077}"/>
    <pc:docChg chg="undo redo custSel addSld delSld modSld sldOrd">
      <pc:chgData name="入澤 俊太" userId="96d4804a-8e53-4591-a982-faba22864be0" providerId="ADAL" clId="{A2923012-6AA7-43E5-9D6C-BEBE306A5077}" dt="2026-06-25T02:00:25.650" v="24322" actId="2696"/>
      <pc:docMkLst>
        <pc:docMk/>
      </pc:docMkLst>
      <pc:sldChg chg="addSp delSp modSp del mod ord setBg modShow chgLayout">
        <pc:chgData name="入澤 俊太" userId="96d4804a-8e53-4591-a982-faba22864be0" providerId="ADAL" clId="{A2923012-6AA7-43E5-9D6C-BEBE306A5077}" dt="2026-06-25T02:00:23.447" v="24321" actId="2696"/>
        <pc:sldMkLst>
          <pc:docMk/>
          <pc:sldMk cId="4271672264" sldId="266"/>
        </pc:sldMkLst>
      </pc:sldChg>
      <pc:sldChg chg="addSp delSp modSp add del mod ord">
        <pc:chgData name="入澤 俊太" userId="96d4804a-8e53-4591-a982-faba22864be0" providerId="ADAL" clId="{A2923012-6AA7-43E5-9D6C-BEBE306A5077}" dt="2026-06-23T00:57:55.479" v="24301"/>
        <pc:sldMkLst>
          <pc:docMk/>
          <pc:sldMk cId="346021879" sldId="267"/>
        </pc:sldMkLst>
        <pc:spChg chg="mod">
          <ac:chgData name="入澤 俊太" userId="96d4804a-8e53-4591-a982-faba22864be0" providerId="ADAL" clId="{A2923012-6AA7-43E5-9D6C-BEBE306A5077}" dt="2026-06-18T00:08:07.358" v="23935" actId="1076"/>
          <ac:spMkLst>
            <pc:docMk/>
            <pc:sldMk cId="346021879" sldId="267"/>
            <ac:spMk id="2" creationId="{A0811907-EE5C-6DAA-9F01-B1198921B9DB}"/>
          </ac:spMkLst>
        </pc:spChg>
        <pc:spChg chg="mod">
          <ac:chgData name="入澤 俊太" userId="96d4804a-8e53-4591-a982-faba22864be0" providerId="ADAL" clId="{A2923012-6AA7-43E5-9D6C-BEBE306A5077}" dt="2026-06-18T00:59:51.416" v="24297" actId="20577"/>
          <ac:spMkLst>
            <pc:docMk/>
            <pc:sldMk cId="346021879" sldId="267"/>
            <ac:spMk id="3" creationId="{DD088010-8EF1-D61A-99B1-5CF1BED8B3AB}"/>
          </ac:spMkLst>
        </pc:spChg>
        <pc:spChg chg="mod">
          <ac:chgData name="入澤 俊太" userId="96d4804a-8e53-4591-a982-faba22864be0" providerId="ADAL" clId="{A2923012-6AA7-43E5-9D6C-BEBE306A5077}" dt="2026-06-18T00:11:29.320" v="24009" actId="1076"/>
          <ac:spMkLst>
            <pc:docMk/>
            <pc:sldMk cId="346021879" sldId="267"/>
            <ac:spMk id="4" creationId="{DD31916D-2500-A07D-04A0-D76387A0C2FA}"/>
          </ac:spMkLst>
        </pc:spChg>
        <pc:spChg chg="mod">
          <ac:chgData name="入澤 俊太" userId="96d4804a-8e53-4591-a982-faba22864be0" providerId="ADAL" clId="{A2923012-6AA7-43E5-9D6C-BEBE306A5077}" dt="2026-06-18T00:11:19.992" v="24008" actId="1076"/>
          <ac:spMkLst>
            <pc:docMk/>
            <pc:sldMk cId="346021879" sldId="267"/>
            <ac:spMk id="5" creationId="{D2822DCB-1B2D-98D2-FAD0-5F42E7F2CBB0}"/>
          </ac:spMkLst>
        </pc:spChg>
        <pc:spChg chg="mod">
          <ac:chgData name="入澤 俊太" userId="96d4804a-8e53-4591-a982-faba22864be0" providerId="ADAL" clId="{A2923012-6AA7-43E5-9D6C-BEBE306A5077}" dt="2026-06-18T00:09:54.024" v="23996" actId="1076"/>
          <ac:spMkLst>
            <pc:docMk/>
            <pc:sldMk cId="346021879" sldId="267"/>
            <ac:spMk id="6" creationId="{7AD208FB-9F1B-7F4A-3403-3738C13EF8C3}"/>
          </ac:spMkLst>
        </pc:spChg>
        <pc:spChg chg="mod">
          <ac:chgData name="入澤 俊太" userId="96d4804a-8e53-4591-a982-faba22864be0" providerId="ADAL" clId="{A2923012-6AA7-43E5-9D6C-BEBE306A5077}" dt="2026-06-18T00:09:00.702" v="23970" actId="20577"/>
          <ac:spMkLst>
            <pc:docMk/>
            <pc:sldMk cId="346021879" sldId="267"/>
            <ac:spMk id="7" creationId="{28137562-73B6-AE3E-8AE9-E784CE18E522}"/>
          </ac:spMkLst>
        </pc:spChg>
        <pc:spChg chg="mod">
          <ac:chgData name="入澤 俊太" userId="96d4804a-8e53-4591-a982-faba22864be0" providerId="ADAL" clId="{A2923012-6AA7-43E5-9D6C-BEBE306A5077}" dt="2026-06-18T00:09:43.601" v="23995" actId="1076"/>
          <ac:spMkLst>
            <pc:docMk/>
            <pc:sldMk cId="346021879" sldId="267"/>
            <ac:spMk id="10" creationId="{EB052CA5-11D9-7AC5-879E-93184CE8FB7D}"/>
          </ac:spMkLst>
        </pc:spChg>
        <pc:spChg chg="mod">
          <ac:chgData name="入澤 俊太" userId="96d4804a-8e53-4591-a982-faba22864be0" providerId="ADAL" clId="{A2923012-6AA7-43E5-9D6C-BEBE306A5077}" dt="2026-06-18T00:11:07.332" v="24006" actId="14100"/>
          <ac:spMkLst>
            <pc:docMk/>
            <pc:sldMk cId="346021879" sldId="267"/>
            <ac:spMk id="22" creationId="{7B9C6132-50F0-734B-463D-5856B83B45A3}"/>
          </ac:spMkLst>
        </pc:spChg>
        <pc:graphicFrameChg chg="del mod modGraphic">
          <ac:chgData name="入澤 俊太" userId="96d4804a-8e53-4591-a982-faba22864be0" providerId="ADAL" clId="{A2923012-6AA7-43E5-9D6C-BEBE306A5077}" dt="2026-06-18T00:55:31.248" v="24057" actId="20577"/>
          <ac:graphicFrameMkLst>
            <pc:docMk/>
            <pc:sldMk cId="346021879" sldId="267"/>
            <ac:graphicFrameMk id="11" creationId="{E66B79AB-ABBB-BFB8-B429-1BC2CDA01823}"/>
          </ac:graphicFrameMkLst>
        </pc:graphicFrameChg>
        <pc:picChg chg="mod">
          <ac:chgData name="入澤 俊太" userId="96d4804a-8e53-4591-a982-faba22864be0" providerId="ADAL" clId="{A2923012-6AA7-43E5-9D6C-BEBE306A5077}" dt="2026-06-18T00:10:35.305" v="23998" actId="1076"/>
          <ac:picMkLst>
            <pc:docMk/>
            <pc:sldMk cId="346021879" sldId="267"/>
            <ac:picMk id="12" creationId="{FF38ACBE-31DF-B73C-0A67-E6F5499B880C}"/>
          </ac:picMkLst>
        </pc:picChg>
      </pc:sldChg>
      <pc:sldChg chg="modSp new del mod">
        <pc:chgData name="入澤 俊太" userId="96d4804a-8e53-4591-a982-faba22864be0" providerId="ADAL" clId="{A2923012-6AA7-43E5-9D6C-BEBE306A5077}" dt="2026-04-27T04:58:08.877" v="9123" actId="47"/>
        <pc:sldMkLst>
          <pc:docMk/>
          <pc:sldMk cId="3265106722" sldId="268"/>
        </pc:sldMkLst>
      </pc:sldChg>
      <pc:sldChg chg="addSp delSp modSp new del mod ord setBg">
        <pc:chgData name="入澤 俊太" userId="96d4804a-8e53-4591-a982-faba22864be0" providerId="ADAL" clId="{A2923012-6AA7-43E5-9D6C-BEBE306A5077}" dt="2026-06-25T02:00:25.650" v="24322" actId="2696"/>
        <pc:sldMkLst>
          <pc:docMk/>
          <pc:sldMk cId="4001055845" sldId="268"/>
        </pc:sldMkLst>
      </pc:sldChg>
      <pc:sldChg chg="addSp delSp modSp new del ord">
        <pc:chgData name="入澤 俊太" userId="96d4804a-8e53-4591-a982-faba22864be0" providerId="ADAL" clId="{A2923012-6AA7-43E5-9D6C-BEBE306A5077}" dt="2026-05-14T03:07:17.138" v="20564" actId="47"/>
        <pc:sldMkLst>
          <pc:docMk/>
          <pc:sldMk cId="3789671630"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CF05D1AC-EF53-46DC-A46E-ECC4B6BDE877}"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39FCE82C-CD6A-4836-981A-D6CA361B0707}" type="slidenum">
              <a:rPr kumimoji="1" lang="ja-JP" altLang="en-US" smtClean="0"/>
              <a:t>‹#›</a:t>
            </a:fld>
            <a:endParaRPr kumimoji="1" lang="ja-JP" altLang="en-US"/>
          </a:p>
        </p:txBody>
      </p:sp>
    </p:spTree>
    <p:extLst>
      <p:ext uri="{BB962C8B-B14F-4D97-AF65-F5344CB8AC3E}">
        <p14:creationId xmlns:p14="http://schemas.microsoft.com/office/powerpoint/2010/main" val="14216905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2216704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3951103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94744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1656956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204691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155944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353387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3196108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1430944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3716777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4FDA29-DE53-449D-96AB-02DEEA7F95EF}" type="datetimeFigureOut">
              <a:rPr kumimoji="1" lang="ja-JP" altLang="en-US" smtClean="0"/>
              <a:t>2026/6/25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3179291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1E4FDA29-DE53-449D-96AB-02DEEA7F95EF}" type="datetimeFigureOut">
              <a:rPr kumimoji="1" lang="ja-JP" altLang="en-US" smtClean="0"/>
              <a:t>2026/6/25</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A0899F00-A37A-46E7-99A0-A16BEC04EBF6}" type="slidenum">
              <a:rPr kumimoji="1" lang="ja-JP" altLang="en-US" smtClean="0"/>
              <a:t>‹#›</a:t>
            </a:fld>
            <a:endParaRPr kumimoji="1" lang="ja-JP" altLang="en-US"/>
          </a:p>
        </p:txBody>
      </p:sp>
    </p:spTree>
    <p:extLst>
      <p:ext uri="{BB962C8B-B14F-4D97-AF65-F5344CB8AC3E}">
        <p14:creationId xmlns:p14="http://schemas.microsoft.com/office/powerpoint/2010/main" val="3518170451"/>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lub@nico.or.jp" TargetMode="External"/><Relationship Id="rId2" Type="http://schemas.openxmlformats.org/officeDocument/2006/relationships/hyperlink" Target="https://www.kouenirai.com/about/" TargetMode="Externa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nico.or.jp/privacy/" TargetMode="External"/><Relationship Id="rId4" Type="http://schemas.openxmlformats.org/officeDocument/2006/relationships/hyperlink" Target="https://www.nico.or.jp/nicoclu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2E28346A-E832-74E9-4B6B-0AF9753484A3}"/>
              </a:ext>
            </a:extLst>
          </p:cNvPr>
          <p:cNvSpPr txBox="1"/>
          <p:nvPr/>
        </p:nvSpPr>
        <p:spPr>
          <a:xfrm rot="19234429">
            <a:off x="318760" y="1826868"/>
            <a:ext cx="6901651" cy="2323713"/>
          </a:xfrm>
          <a:prstGeom prst="rect">
            <a:avLst/>
          </a:prstGeom>
          <a:noFill/>
        </p:spPr>
        <p:txBody>
          <a:bodyPr wrap="square" rtlCol="0">
            <a:spAutoFit/>
          </a:bodyPr>
          <a:lstStyle/>
          <a:p>
            <a:r>
              <a:rPr kumimoji="1" lang="en-US" altLang="ja-JP" sz="14500" dirty="0">
                <a:solidFill>
                  <a:srgbClr val="FFCCFF">
                    <a:alpha val="35000"/>
                  </a:srgbClr>
                </a:solidFill>
                <a:latin typeface="HGS明朝E" panose="02020900000000000000" pitchFamily="18" charset="-128"/>
                <a:ea typeface="HGS明朝E" panose="02020900000000000000" pitchFamily="18" charset="-128"/>
              </a:rPr>
              <a:t>KATARI</a:t>
            </a:r>
            <a:endParaRPr kumimoji="1" lang="ja-JP" altLang="en-US" sz="14500" dirty="0">
              <a:solidFill>
                <a:srgbClr val="FFCCFF">
                  <a:alpha val="35000"/>
                </a:srgbClr>
              </a:solidFill>
              <a:latin typeface="HGS明朝E" panose="02020900000000000000" pitchFamily="18" charset="-128"/>
              <a:ea typeface="HGS明朝E" panose="02020900000000000000" pitchFamily="18" charset="-128"/>
            </a:endParaRPr>
          </a:p>
        </p:txBody>
      </p:sp>
      <p:sp>
        <p:nvSpPr>
          <p:cNvPr id="3" name="テキスト ボックス 2">
            <a:extLst>
              <a:ext uri="{FF2B5EF4-FFF2-40B4-BE49-F238E27FC236}">
                <a16:creationId xmlns:a16="http://schemas.microsoft.com/office/drawing/2014/main" id="{DD088010-8EF1-D61A-99B1-5CF1BED8B3AB}"/>
              </a:ext>
            </a:extLst>
          </p:cNvPr>
          <p:cNvSpPr txBox="1"/>
          <p:nvPr/>
        </p:nvSpPr>
        <p:spPr>
          <a:xfrm>
            <a:off x="228534" y="5675849"/>
            <a:ext cx="7199759" cy="2292935"/>
          </a:xfrm>
          <a:prstGeom prst="rect">
            <a:avLst/>
          </a:prstGeom>
          <a:noFill/>
          <a:ln>
            <a:solidFill>
              <a:schemeClr val="tx1"/>
            </a:solidFill>
          </a:ln>
        </p:spPr>
        <p:txBody>
          <a:bodyPr wrap="square" rtlCol="0">
            <a:spAutoFit/>
          </a:bodyPr>
          <a:lstStyle/>
          <a:p>
            <a:r>
              <a:rPr kumimoji="1" lang="en-US" altLang="ja-JP" sz="1100" b="1" dirty="0">
                <a:latin typeface="メイリオ" panose="020B0604030504040204" pitchFamily="50" charset="-128"/>
                <a:ea typeface="メイリオ" panose="020B0604030504040204" pitchFamily="50" charset="-128"/>
              </a:rPr>
              <a:t>【</a:t>
            </a:r>
            <a:r>
              <a:rPr kumimoji="1" lang="ja-JP" altLang="en-US" sz="1100" b="1" dirty="0">
                <a:latin typeface="メイリオ" panose="020B0604030504040204" pitchFamily="50" charset="-128"/>
                <a:ea typeface="メイリオ" panose="020B0604030504040204" pitchFamily="50" charset="-128"/>
              </a:rPr>
              <a:t>注意事項</a:t>
            </a:r>
            <a:r>
              <a:rPr kumimoji="1" lang="en-US" altLang="ja-JP" sz="1100" b="1" dirty="0">
                <a:latin typeface="メイリオ" panose="020B0604030504040204" pitchFamily="50" charset="-128"/>
                <a:ea typeface="メイリオ" panose="020B0604030504040204" pitchFamily="50" charset="-128"/>
              </a:rPr>
              <a:t>】</a:t>
            </a:r>
          </a:p>
          <a:p>
            <a:r>
              <a:rPr kumimoji="1" lang="ja-JP" altLang="en-US" sz="1100" dirty="0">
                <a:latin typeface="メイリオ" panose="020B0604030504040204" pitchFamily="50" charset="-128"/>
                <a:ea typeface="メイリオ" panose="020B0604030504040204" pitchFamily="50" charset="-128"/>
              </a:rPr>
              <a:t>　本サービスのご利用にあたり、トラブル防止の観点から、特に重要な事項について下記のとおりご案内申し</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上げます。内容をご確認のうえ、ご理解いただいたうえでお申込みいただきますようお願い申し上げます。</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・録音・録画等の禁止について・講演内容の録音・録画は実施できません。また、無断での二次利用（社内共</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有含む）も禁止されています。</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・参加人数の管理について・契約（申込）枠数を超えた人数での視聴は禁止されています。</a:t>
            </a:r>
            <a:r>
              <a:rPr kumimoji="1" lang="en-US" altLang="ja-JP" sz="1100" b="1" u="sng" dirty="0">
                <a:latin typeface="メイリオ" panose="020B0604030504040204" pitchFamily="50" charset="-128"/>
                <a:ea typeface="メイリオ" panose="020B0604030504040204" pitchFamily="50" charset="-128"/>
              </a:rPr>
              <a:t>1</a:t>
            </a:r>
            <a:r>
              <a:rPr kumimoji="1" lang="ja-JP" altLang="en-US" sz="1100" b="1" u="sng" dirty="0">
                <a:latin typeface="メイリオ" panose="020B0604030504040204" pitchFamily="50" charset="-128"/>
                <a:ea typeface="メイリオ" panose="020B0604030504040204" pitchFamily="50" charset="-128"/>
              </a:rPr>
              <a:t>視聴枠につき、視　</a:t>
            </a:r>
            <a:endParaRPr kumimoji="1" lang="en-US" altLang="ja-JP" sz="1100" b="1" u="sng" dirty="0">
              <a:latin typeface="メイリオ" panose="020B0604030504040204" pitchFamily="50" charset="-128"/>
              <a:ea typeface="メイリオ" panose="020B0604030504040204" pitchFamily="50" charset="-128"/>
            </a:endParaRPr>
          </a:p>
          <a:p>
            <a:r>
              <a:rPr kumimoji="1" lang="ja-JP" altLang="en-US" sz="1100" b="1" dirty="0">
                <a:latin typeface="メイリオ" panose="020B0604030504040204" pitchFamily="50" charset="-128"/>
                <a:ea typeface="メイリオ" panose="020B0604030504040204" pitchFamily="50" charset="-128"/>
              </a:rPr>
              <a:t>　</a:t>
            </a:r>
            <a:r>
              <a:rPr kumimoji="1" lang="ja-JP" altLang="en-US" sz="1100" b="1" u="sng" dirty="0">
                <a:latin typeface="メイリオ" panose="020B0604030504040204" pitchFamily="50" charset="-128"/>
                <a:ea typeface="メイリオ" panose="020B0604030504040204" pitchFamily="50" charset="-128"/>
              </a:rPr>
              <a:t>聴は１名様のみとなります。　（</a:t>
            </a:r>
            <a:r>
              <a:rPr kumimoji="1" lang="en-US" altLang="ja-JP" sz="1100" b="1" u="sng" dirty="0">
                <a:latin typeface="メイリオ" panose="020B0604030504040204" pitchFamily="50" charset="-128"/>
                <a:ea typeface="メイリオ" panose="020B0604030504040204" pitchFamily="50" charset="-128"/>
              </a:rPr>
              <a:t>※</a:t>
            </a:r>
            <a:r>
              <a:rPr kumimoji="1" lang="ja-JP" altLang="en-US" sz="1100" b="1" u="sng" dirty="0">
                <a:latin typeface="メイリオ" panose="020B0604030504040204" pitchFamily="50" charset="-128"/>
                <a:ea typeface="メイリオ" panose="020B0604030504040204" pitchFamily="50" charset="-128"/>
              </a:rPr>
              <a:t>会員</a:t>
            </a:r>
            <a:r>
              <a:rPr kumimoji="1" lang="ja-JP" altLang="en-US" sz="1100" b="1" u="sng">
                <a:latin typeface="メイリオ" panose="020B0604030504040204" pitchFamily="50" charset="-128"/>
                <a:ea typeface="メイリオ" panose="020B0604030504040204" pitchFamily="50" charset="-128"/>
              </a:rPr>
              <a:t>様は最大</a:t>
            </a:r>
            <a:r>
              <a:rPr kumimoji="1" lang="en-US" altLang="ja-JP" sz="1100" b="1" u="sng">
                <a:latin typeface="メイリオ" panose="020B0604030504040204" pitchFamily="50" charset="-128"/>
                <a:ea typeface="メイリオ" panose="020B0604030504040204" pitchFamily="50" charset="-128"/>
              </a:rPr>
              <a:t>3</a:t>
            </a:r>
            <a:r>
              <a:rPr kumimoji="1" lang="ja-JP" altLang="en-US" sz="1100" b="1" u="sng" dirty="0">
                <a:latin typeface="メイリオ" panose="020B0604030504040204" pitchFamily="50" charset="-128"/>
                <a:ea typeface="メイリオ" panose="020B0604030504040204" pitchFamily="50" charset="-128"/>
              </a:rPr>
              <a:t>視聴枠分が無料となります。）</a:t>
            </a:r>
            <a:endParaRPr kumimoji="1" lang="en-US" altLang="ja-JP" sz="1100" b="1" u="sng"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・知的財産権について、講演内容や映像等の権利は主催者および講師に帰属し、許可のない利用はできません。</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その他の禁止事項は、講演依頼</a:t>
            </a:r>
            <a:r>
              <a:rPr kumimoji="1" lang="en-US" altLang="ja-JP" sz="1100" dirty="0">
                <a:latin typeface="メイリオ" panose="020B0604030504040204" pitchFamily="50" charset="-128"/>
                <a:ea typeface="メイリオ" panose="020B0604030504040204" pitchFamily="50" charset="-128"/>
              </a:rPr>
              <a:t>.com</a:t>
            </a:r>
            <a:r>
              <a:rPr kumimoji="1" lang="ja-JP" altLang="en-US" sz="1100" dirty="0">
                <a:latin typeface="メイリオ" panose="020B0604030504040204" pitchFamily="50" charset="-128"/>
                <a:ea typeface="メイリオ" panose="020B0604030504040204" pitchFamily="50" charset="-128"/>
              </a:rPr>
              <a:t>利用規約をご覧ください（</a:t>
            </a:r>
            <a:r>
              <a:rPr kumimoji="1" lang="en-US" altLang="ja-JP" sz="1050" dirty="0">
                <a:latin typeface="メイリオ" panose="020B0604030504040204" pitchFamily="50" charset="-128"/>
                <a:ea typeface="メイリオ" panose="020B0604030504040204" pitchFamily="50" charset="-128"/>
                <a:hlinkClick r:id="rId2"/>
              </a:rPr>
              <a:t>https://www.kouenirai.com/about/</a:t>
            </a:r>
            <a:r>
              <a:rPr kumimoji="1" lang="ja-JP" altLang="en-US" sz="1100" dirty="0">
                <a:latin typeface="メイリオ" panose="020B0604030504040204" pitchFamily="50" charset="-128"/>
                <a:ea typeface="メイリオ" panose="020B0604030504040204" pitchFamily="50" charset="-128"/>
              </a:rPr>
              <a:t>）</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・本セミナーは、新潟県内産業の振興を目的として開催しております。県内企業、県内で創業・事業展開を予定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されている方等を主な対象としております。申込状況や開催趣旨等を踏まえ、</a:t>
            </a:r>
            <a:r>
              <a:rPr kumimoji="1" lang="en-US" altLang="ja-JP" sz="1100" dirty="0">
                <a:latin typeface="メイリオ" panose="020B0604030504040204" pitchFamily="50" charset="-128"/>
                <a:ea typeface="メイリオ" panose="020B0604030504040204" pitchFamily="50" charset="-128"/>
              </a:rPr>
              <a:t>NICO</a:t>
            </a:r>
            <a:r>
              <a:rPr kumimoji="1" lang="ja-JP" altLang="en-US" sz="1100" dirty="0">
                <a:latin typeface="メイリオ" panose="020B0604030504040204" pitchFamily="50" charset="-128"/>
                <a:ea typeface="メイリオ" panose="020B0604030504040204" pitchFamily="50" charset="-128"/>
              </a:rPr>
              <a:t>や主催者の判断により参</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加をお断りする場合があります。</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ご不明点等がございましたら、事前にお問い合わせください。</a:t>
            </a:r>
            <a:endParaRPr kumimoji="1" lang="en-US" altLang="ja-JP" sz="1100" dirty="0">
              <a:latin typeface="メイリオ" panose="020B0604030504040204" pitchFamily="50" charset="-128"/>
              <a:ea typeface="メイリオ" panose="020B0604030504040204" pitchFamily="50" charset="-128"/>
            </a:endParaRPr>
          </a:p>
        </p:txBody>
      </p:sp>
      <p:sp>
        <p:nvSpPr>
          <p:cNvPr id="7" name="Rectangle 79">
            <a:extLst>
              <a:ext uri="{FF2B5EF4-FFF2-40B4-BE49-F238E27FC236}">
                <a16:creationId xmlns:a16="http://schemas.microsoft.com/office/drawing/2014/main" id="{28137562-73B6-AE3E-8AE9-E784CE18E522}"/>
              </a:ext>
            </a:extLst>
          </p:cNvPr>
          <p:cNvSpPr>
            <a:spLocks noChangeArrowheads="1"/>
          </p:cNvSpPr>
          <p:nvPr/>
        </p:nvSpPr>
        <p:spPr bwMode="auto">
          <a:xfrm>
            <a:off x="160672" y="254776"/>
            <a:ext cx="7374061" cy="77949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rot="0" vert="horz" wrap="square" lIns="22322" tIns="5512" rIns="22322" bIns="5512" anchor="t" anchorCtr="0" upright="1">
            <a:noAutofit/>
          </a:bodyPr>
          <a:lstStyle/>
          <a:p>
            <a:pPr>
              <a:lnSpc>
                <a:spcPts val="1116"/>
              </a:lnSpc>
              <a:spcAft>
                <a:spcPts val="223"/>
              </a:spcAft>
            </a:pPr>
            <a:br>
              <a:rPr lang="en-US" altLang="ja-JP" sz="1200" b="1" kern="100" dirty="0">
                <a:solidFill>
                  <a:srgbClr val="806000"/>
                </a:solidFill>
                <a:latin typeface="メイリオ" panose="020B0604030504040204" pitchFamily="50" charset="-128"/>
                <a:ea typeface="メイリオ" panose="020B0604030504040204" pitchFamily="50" charset="-128"/>
                <a:cs typeface="メイリオ" panose="020B0604030504040204" pitchFamily="50" charset="-128"/>
              </a:rPr>
            </a:br>
            <a:r>
              <a:rPr lang="ja-JP" altLang="ja-JP" sz="1200" b="1"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申込書による場合は、下記に必要事項を</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記載</a:t>
            </a: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の上、</a:t>
            </a:r>
            <a:r>
              <a:rPr lang="ja-JP" altLang="ja-JP" sz="1200" b="1" u="sng" kern="100" dirty="0">
                <a:latin typeface="メイリオ" panose="020B0604030504040204" pitchFamily="50" charset="-128"/>
                <a:ea typeface="メイリオ" panose="020B0604030504040204" pitchFamily="50" charset="-128"/>
                <a:cs typeface="メイリオ" panose="020B0604030504040204" pitchFamily="50" charset="-128"/>
              </a:rPr>
              <a:t>電子メールで送信</a:t>
            </a: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してください。</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94503">
              <a:lnSpc>
                <a:spcPts val="744"/>
              </a:lnSpc>
            </a:pPr>
            <a:b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b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E-mail</a:t>
            </a: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hlinkClick r:id="rId3"/>
              </a:rPr>
              <a:t>club@nico.or.jp</a:t>
            </a:r>
            <a:r>
              <a:rPr lang="ja-JP"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　</a:t>
            </a:r>
            <a:b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br>
            <a:br>
              <a:rPr lang="en-US" altLang="ja-JP" sz="1200" b="1" kern="100" dirty="0">
                <a:solidFill>
                  <a:srgbClr val="806000"/>
                </a:solidFill>
                <a:latin typeface="メイリオ" panose="020B0604030504040204" pitchFamily="50" charset="-128"/>
                <a:ea typeface="メイリオ" panose="020B0604030504040204" pitchFamily="50" charset="-128"/>
                <a:cs typeface="メイリオ" panose="020B0604030504040204" pitchFamily="50" charset="-128"/>
              </a:rPr>
            </a:br>
            <a:br>
              <a:rPr lang="en-US" altLang="ja-JP" sz="1200" b="1" kern="100" dirty="0">
                <a:solidFill>
                  <a:srgbClr val="806000"/>
                </a:solidFill>
                <a:latin typeface="メイリオ" panose="020B0604030504040204" pitchFamily="50" charset="-128"/>
                <a:ea typeface="メイリオ" panose="020B0604030504040204" pitchFamily="50" charset="-128"/>
                <a:cs typeface="メイリオ" panose="020B0604030504040204" pitchFamily="50" charset="-128"/>
              </a:rPr>
            </a:br>
            <a:r>
              <a:rPr lang="ja-JP" altLang="ja-JP" sz="1200" b="1"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申込期限：</a:t>
            </a:r>
            <a:r>
              <a:rPr lang="ja-JP" altLang="en-US"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７</a:t>
            </a:r>
            <a:r>
              <a:rPr lang="en-US" altLang="ja-JP"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ja-JP" sz="12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金）</a:t>
            </a:r>
            <a:r>
              <a:rPr lang="ja-JP" altLang="en-US" sz="1200" b="1"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定員に達し次第、締め切らせていただきます</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a:lnSpc>
                <a:spcPts val="1736"/>
              </a:lnSpc>
            </a:pPr>
            <a:endParaRPr lang="en-US" altLang="ja-JP" sz="13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graphicFrame>
        <p:nvGraphicFramePr>
          <p:cNvPr id="11" name="表 10">
            <a:extLst>
              <a:ext uri="{FF2B5EF4-FFF2-40B4-BE49-F238E27FC236}">
                <a16:creationId xmlns:a16="http://schemas.microsoft.com/office/drawing/2014/main" id="{E66B79AB-ABBB-BFB8-B429-1BC2CDA01823}"/>
              </a:ext>
            </a:extLst>
          </p:cNvPr>
          <p:cNvGraphicFramePr>
            <a:graphicFrameLocks noGrp="1"/>
          </p:cNvGraphicFramePr>
          <p:nvPr>
            <p:extLst>
              <p:ext uri="{D42A27DB-BD31-4B8C-83A1-F6EECF244321}">
                <p14:modId xmlns:p14="http://schemas.microsoft.com/office/powerpoint/2010/main" val="2788120313"/>
              </p:ext>
            </p:extLst>
          </p:nvPr>
        </p:nvGraphicFramePr>
        <p:xfrm>
          <a:off x="228535" y="1043742"/>
          <a:ext cx="7156731" cy="4252036"/>
        </p:xfrm>
        <a:graphic>
          <a:graphicData uri="http://schemas.openxmlformats.org/drawingml/2006/table">
            <a:tbl>
              <a:tblPr firstRow="1" firstCol="1" bandRow="1">
                <a:tableStyleId>{5940675A-B579-460E-94D1-54222C63F5DA}</a:tableStyleId>
              </a:tblPr>
              <a:tblGrid>
                <a:gridCol w="975507">
                  <a:extLst>
                    <a:ext uri="{9D8B030D-6E8A-4147-A177-3AD203B41FA5}">
                      <a16:colId xmlns:a16="http://schemas.microsoft.com/office/drawing/2014/main" val="1931199444"/>
                    </a:ext>
                  </a:extLst>
                </a:gridCol>
                <a:gridCol w="1072425">
                  <a:extLst>
                    <a:ext uri="{9D8B030D-6E8A-4147-A177-3AD203B41FA5}">
                      <a16:colId xmlns:a16="http://schemas.microsoft.com/office/drawing/2014/main" val="591054525"/>
                    </a:ext>
                  </a:extLst>
                </a:gridCol>
                <a:gridCol w="1223143">
                  <a:extLst>
                    <a:ext uri="{9D8B030D-6E8A-4147-A177-3AD203B41FA5}">
                      <a16:colId xmlns:a16="http://schemas.microsoft.com/office/drawing/2014/main" val="400878966"/>
                    </a:ext>
                  </a:extLst>
                </a:gridCol>
                <a:gridCol w="1041381">
                  <a:extLst>
                    <a:ext uri="{9D8B030D-6E8A-4147-A177-3AD203B41FA5}">
                      <a16:colId xmlns:a16="http://schemas.microsoft.com/office/drawing/2014/main" val="2904480742"/>
                    </a:ext>
                  </a:extLst>
                </a:gridCol>
                <a:gridCol w="188004">
                  <a:extLst>
                    <a:ext uri="{9D8B030D-6E8A-4147-A177-3AD203B41FA5}">
                      <a16:colId xmlns:a16="http://schemas.microsoft.com/office/drawing/2014/main" val="1631362652"/>
                    </a:ext>
                  </a:extLst>
                </a:gridCol>
                <a:gridCol w="974552">
                  <a:extLst>
                    <a:ext uri="{9D8B030D-6E8A-4147-A177-3AD203B41FA5}">
                      <a16:colId xmlns:a16="http://schemas.microsoft.com/office/drawing/2014/main" val="4289569629"/>
                    </a:ext>
                  </a:extLst>
                </a:gridCol>
                <a:gridCol w="1681719">
                  <a:extLst>
                    <a:ext uri="{9D8B030D-6E8A-4147-A177-3AD203B41FA5}">
                      <a16:colId xmlns:a16="http://schemas.microsoft.com/office/drawing/2014/main" val="964516261"/>
                    </a:ext>
                  </a:extLst>
                </a:gridCol>
              </a:tblGrid>
              <a:tr h="352143">
                <a:tc gridSpan="7">
                  <a:txBody>
                    <a:bodyPr/>
                    <a:lstStyle/>
                    <a:p>
                      <a:pPr algn="ctr">
                        <a:lnSpc>
                          <a:spcPts val="2200"/>
                        </a:lnSpc>
                        <a:tabLst>
                          <a:tab pos="2700020" algn="ctr"/>
                          <a:tab pos="5400040" algn="r"/>
                        </a:tabLst>
                      </a:pPr>
                      <a:r>
                        <a:rPr lang="ja-JP" sz="1800" b="1" kern="100" dirty="0">
                          <a:solidFill>
                            <a:schemeClr val="accent1">
                              <a:lumMod val="50000"/>
                            </a:schemeClr>
                          </a:solidFill>
                          <a:effectLst/>
                          <a:latin typeface="メイリオ" panose="020B0604030504040204" pitchFamily="50" charset="-128"/>
                          <a:ea typeface="メイリオ" panose="020B0604030504040204" pitchFamily="50" charset="-128"/>
                        </a:rPr>
                        <a:t>第</a:t>
                      </a:r>
                      <a:r>
                        <a:rPr lang="en-US" altLang="ja-JP" sz="1800" b="1" kern="100" dirty="0">
                          <a:solidFill>
                            <a:schemeClr val="accent1">
                              <a:lumMod val="50000"/>
                            </a:schemeClr>
                          </a:solidFill>
                          <a:effectLst/>
                          <a:latin typeface="メイリオ" panose="020B0604030504040204" pitchFamily="50" charset="-128"/>
                          <a:ea typeface="メイリオ" panose="020B0604030504040204" pitchFamily="50" charset="-128"/>
                        </a:rPr>
                        <a:t>89</a:t>
                      </a:r>
                      <a:r>
                        <a:rPr lang="ja-JP" sz="1800" b="1" kern="100" dirty="0">
                          <a:solidFill>
                            <a:schemeClr val="accent1">
                              <a:lumMod val="50000"/>
                            </a:schemeClr>
                          </a:solidFill>
                          <a:effectLst/>
                          <a:latin typeface="メイリオ" panose="020B0604030504040204" pitchFamily="50" charset="-128"/>
                          <a:ea typeface="メイリオ" panose="020B0604030504040204" pitchFamily="50" charset="-128"/>
                        </a:rPr>
                        <a:t>回</a:t>
                      </a:r>
                      <a:r>
                        <a:rPr lang="en-US" sz="1800" b="1" kern="100" dirty="0">
                          <a:solidFill>
                            <a:schemeClr val="accent1">
                              <a:lumMod val="50000"/>
                            </a:schemeClr>
                          </a:solidFill>
                          <a:effectLst/>
                          <a:latin typeface="メイリオ" panose="020B0604030504040204" pitchFamily="50" charset="-128"/>
                          <a:ea typeface="メイリオ" panose="020B0604030504040204" pitchFamily="50" charset="-128"/>
                        </a:rPr>
                        <a:t>NICO</a:t>
                      </a:r>
                      <a:r>
                        <a:rPr lang="ja-JP" sz="1800" b="1" kern="100" dirty="0">
                          <a:solidFill>
                            <a:schemeClr val="accent1">
                              <a:lumMod val="50000"/>
                            </a:schemeClr>
                          </a:solidFill>
                          <a:effectLst/>
                          <a:latin typeface="メイリオ" panose="020B0604030504040204" pitchFamily="50" charset="-128"/>
                          <a:ea typeface="メイリオ" panose="020B0604030504040204" pitchFamily="50" charset="-128"/>
                        </a:rPr>
                        <a:t>クラブ</a:t>
                      </a:r>
                      <a:r>
                        <a:rPr lang="ja-JP" altLang="en-US" sz="1800" b="1" kern="100" dirty="0">
                          <a:solidFill>
                            <a:schemeClr val="accent1">
                              <a:lumMod val="50000"/>
                            </a:schemeClr>
                          </a:solidFill>
                          <a:effectLst/>
                          <a:latin typeface="メイリオ" panose="020B0604030504040204" pitchFamily="50" charset="-128"/>
                          <a:ea typeface="メイリオ" panose="020B0604030504040204" pitchFamily="50" charset="-128"/>
                        </a:rPr>
                        <a:t>オンライン</a:t>
                      </a:r>
                      <a:r>
                        <a:rPr lang="ja-JP" sz="1800" b="1" kern="100" dirty="0">
                          <a:solidFill>
                            <a:schemeClr val="accent1">
                              <a:lumMod val="50000"/>
                            </a:schemeClr>
                          </a:solidFill>
                          <a:effectLst/>
                          <a:latin typeface="メイリオ" panose="020B0604030504040204" pitchFamily="50" charset="-128"/>
                          <a:ea typeface="メイリオ" panose="020B0604030504040204" pitchFamily="50" charset="-128"/>
                        </a:rPr>
                        <a:t>セミナー</a:t>
                      </a:r>
                      <a:r>
                        <a:rPr lang="ja-JP" altLang="en-US" sz="1800" b="1" kern="100" dirty="0">
                          <a:solidFill>
                            <a:schemeClr val="accent1">
                              <a:lumMod val="50000"/>
                            </a:schemeClr>
                          </a:solidFill>
                          <a:effectLst/>
                          <a:latin typeface="メイリオ" panose="020B0604030504040204" pitchFamily="50" charset="-128"/>
                          <a:ea typeface="メイリオ" panose="020B0604030504040204" pitchFamily="50" charset="-128"/>
                        </a:rPr>
                        <a:t>　</a:t>
                      </a:r>
                      <a:r>
                        <a:rPr lang="en-US" sz="1200" kern="100" dirty="0">
                          <a:effectLst/>
                          <a:latin typeface="メイリオ" panose="020B0604030504040204" pitchFamily="50" charset="-128"/>
                          <a:ea typeface="メイリオ" panose="020B0604030504040204" pitchFamily="50" charset="-128"/>
                        </a:rPr>
                        <a:t>(</a:t>
                      </a:r>
                      <a:r>
                        <a:rPr lang="ja-JP" altLang="en-US" sz="1200" kern="100" dirty="0">
                          <a:effectLst/>
                          <a:latin typeface="メイリオ" panose="020B0604030504040204" pitchFamily="50" charset="-128"/>
                          <a:ea typeface="メイリオ" panose="020B0604030504040204" pitchFamily="50" charset="-128"/>
                        </a:rPr>
                        <a:t>８</a:t>
                      </a:r>
                      <a:r>
                        <a:rPr lang="en-US" sz="1200" kern="100" dirty="0">
                          <a:effectLst/>
                          <a:latin typeface="メイリオ" panose="020B0604030504040204" pitchFamily="50" charset="-128"/>
                          <a:ea typeface="メイリオ" panose="020B0604030504040204" pitchFamily="50" charset="-128"/>
                        </a:rPr>
                        <a:t>/</a:t>
                      </a:r>
                      <a:r>
                        <a:rPr lang="ja-JP" altLang="en-US" sz="1200" kern="100" dirty="0">
                          <a:effectLst/>
                          <a:latin typeface="メイリオ" panose="020B0604030504040204" pitchFamily="50" charset="-128"/>
                          <a:ea typeface="メイリオ" panose="020B0604030504040204" pitchFamily="50" charset="-128"/>
                        </a:rPr>
                        <a:t>６（木）</a:t>
                      </a:r>
                      <a:r>
                        <a:rPr lang="en-US" altLang="ja-JP" sz="1200" kern="100" dirty="0">
                          <a:effectLst/>
                          <a:latin typeface="メイリオ" panose="020B0604030504040204" pitchFamily="50" charset="-128"/>
                          <a:ea typeface="メイリオ" panose="020B0604030504040204" pitchFamily="50" charset="-128"/>
                        </a:rPr>
                        <a:t>18</a:t>
                      </a:r>
                      <a:r>
                        <a:rPr lang="ja-JP" sz="1200" kern="100" dirty="0">
                          <a:effectLst/>
                          <a:latin typeface="メイリオ" panose="020B0604030504040204" pitchFamily="50" charset="-128"/>
                          <a:ea typeface="メイリオ" panose="020B0604030504040204" pitchFamily="50" charset="-128"/>
                        </a:rPr>
                        <a:t>：</a:t>
                      </a:r>
                      <a:r>
                        <a:rPr lang="en-US" altLang="ja-JP" sz="1200" kern="100" dirty="0">
                          <a:effectLst/>
                          <a:latin typeface="メイリオ" panose="020B0604030504040204" pitchFamily="50" charset="-128"/>
                          <a:ea typeface="メイリオ" panose="020B0604030504040204" pitchFamily="50" charset="-128"/>
                        </a:rPr>
                        <a:t>00</a:t>
                      </a:r>
                      <a:r>
                        <a:rPr lang="ja-JP" sz="1200" kern="100" dirty="0">
                          <a:effectLst/>
                          <a:latin typeface="メイリオ" panose="020B0604030504040204" pitchFamily="50" charset="-128"/>
                          <a:ea typeface="メイリオ" panose="020B0604030504040204" pitchFamily="50" charset="-128"/>
                        </a:rPr>
                        <a:t>～</a:t>
                      </a:r>
                      <a:r>
                        <a:rPr lang="en-US" altLang="ja-JP" sz="1200" kern="100" dirty="0">
                          <a:effectLst/>
                          <a:latin typeface="メイリオ" panose="020B0604030504040204" pitchFamily="50" charset="-128"/>
                          <a:ea typeface="メイリオ" panose="020B0604030504040204" pitchFamily="50" charset="-128"/>
                        </a:rPr>
                        <a:t>19</a:t>
                      </a:r>
                      <a:r>
                        <a:rPr lang="ja-JP" sz="1200" kern="100" dirty="0">
                          <a:effectLst/>
                          <a:latin typeface="メイリオ" panose="020B0604030504040204" pitchFamily="50" charset="-128"/>
                          <a:ea typeface="メイリオ" panose="020B0604030504040204" pitchFamily="50" charset="-128"/>
                        </a:rPr>
                        <a:t>：</a:t>
                      </a:r>
                      <a:r>
                        <a:rPr lang="en-US" altLang="ja-JP" sz="1200" kern="100" dirty="0">
                          <a:effectLst/>
                          <a:latin typeface="メイリオ" panose="020B0604030504040204" pitchFamily="50" charset="-128"/>
                          <a:ea typeface="メイリオ" panose="020B0604030504040204" pitchFamily="50" charset="-128"/>
                        </a:rPr>
                        <a:t>15</a:t>
                      </a:r>
                      <a:r>
                        <a:rPr lang="en-US" sz="1200" kern="100" dirty="0">
                          <a:effectLst/>
                          <a:latin typeface="メイリオ" panose="020B0604030504040204" pitchFamily="50" charset="-128"/>
                          <a:ea typeface="メイリオ" panose="020B0604030504040204" pitchFamily="50" charset="-128"/>
                        </a:rPr>
                        <a:t>)</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86738254"/>
                  </a:ext>
                </a:extLst>
              </a:tr>
              <a:tr h="606085">
                <a:tc rowSpan="2">
                  <a:txBody>
                    <a:bodyPr/>
                    <a:lstStyle/>
                    <a:p>
                      <a:pPr algn="ctr">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会社名</a:t>
                      </a:r>
                      <a:endParaRPr lang="ja-JP" altLang="en-US" sz="1200" kern="100" dirty="0">
                        <a:effectLst/>
                        <a:latin typeface="メイリオ" panose="020B0604030504040204" pitchFamily="50" charset="-128"/>
                        <a:ea typeface="メイリオ" panose="020B0604030504040204" pitchFamily="50" charset="-128"/>
                      </a:endParaRPr>
                    </a:p>
                    <a:p>
                      <a:pPr algn="ctr">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a:t>
                      </a:r>
                      <a:endParaRPr lang="ja-JP" altLang="en-US" sz="1200" kern="100" dirty="0">
                        <a:effectLst/>
                        <a:latin typeface="メイリオ" panose="020B0604030504040204" pitchFamily="50" charset="-128"/>
                        <a:ea typeface="メイリオ" panose="020B0604030504040204" pitchFamily="50" charset="-128"/>
                      </a:endParaRPr>
                    </a:p>
                    <a:p>
                      <a:pPr algn="ctr">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個人名</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gridSpan="4">
                  <a:txBody>
                    <a:bodyPr/>
                    <a:lstStyle/>
                    <a:p>
                      <a:pPr algn="l">
                        <a:tabLst>
                          <a:tab pos="2700020" algn="ctr"/>
                          <a:tab pos="5400040" algn="r"/>
                        </a:tabLst>
                      </a:pP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tc hMerge="1">
                  <a:txBody>
                    <a:bodyPr/>
                    <a:lstStyle/>
                    <a:p>
                      <a:pPr algn="ctr">
                        <a:tabLst>
                          <a:tab pos="2700020" algn="ctr"/>
                          <a:tab pos="5400040" algn="r"/>
                        </a:tabLst>
                      </a:pPr>
                      <a:r>
                        <a:rPr lang="ja-JP" sz="1200" kern="100">
                          <a:effectLst/>
                          <a:latin typeface="メイリオ" panose="020B0604030504040204" pitchFamily="50" charset="-128"/>
                          <a:ea typeface="メイリオ" panose="020B0604030504040204" pitchFamily="50" charset="-128"/>
                        </a:rPr>
                        <a:t>業種</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a:txBody>
                    <a:bodyPr/>
                    <a:lstStyle/>
                    <a:p>
                      <a:pPr algn="ctr">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業種</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a:txBody>
                    <a:bodyPr/>
                    <a:lstStyle/>
                    <a:p>
                      <a:r>
                        <a:rPr lang="en-US" sz="1200" kern="100" dirty="0">
                          <a:effectLst/>
                          <a:latin typeface="メイリオ" panose="020B0604030504040204" pitchFamily="50" charset="-128"/>
                          <a:ea typeface="メイリオ" panose="020B0604030504040204" pitchFamily="50" charset="-128"/>
                        </a:rPr>
                        <a:t> </a:t>
                      </a:r>
                      <a:endParaRPr kumimoji="1" lang="ja-JP" altLang="en-US" dirty="0"/>
                    </a:p>
                  </a:txBody>
                  <a:tcPr marL="42523" marR="42523" marT="0" marB="0" anchor="ctr"/>
                </a:tc>
                <a:extLst>
                  <a:ext uri="{0D108BD9-81ED-4DB2-BD59-A6C34878D82A}">
                    <a16:rowId xmlns:a16="http://schemas.microsoft.com/office/drawing/2014/main" val="198120921"/>
                  </a:ext>
                </a:extLst>
              </a:tr>
              <a:tr h="913150">
                <a:tc vMerge="1">
                  <a:txBody>
                    <a:bodyPr/>
                    <a:lstStyle/>
                    <a:p>
                      <a:endParaRPr kumimoji="1" lang="ja-JP" altLang="en-US"/>
                    </a:p>
                  </a:txBody>
                  <a:tcPr/>
                </a:tc>
                <a:tc gridSpan="4">
                  <a:txBody>
                    <a:bodyPr/>
                    <a:lstStyle/>
                    <a:p>
                      <a:pPr marL="152400" indent="-152400" algn="l">
                        <a:lnSpc>
                          <a:spcPts val="2400"/>
                        </a:lnSpc>
                        <a:tabLst>
                          <a:tab pos="2700020" algn="ctr"/>
                          <a:tab pos="5400040" algn="r"/>
                        </a:tabLst>
                      </a:pPr>
                      <a:r>
                        <a:rPr lang="ja-JP" altLang="en-US" sz="1200" kern="100" dirty="0">
                          <a:effectLst/>
                          <a:latin typeface="メイリオ" panose="020B0604030504040204" pitchFamily="50" charset="-128"/>
                          <a:ea typeface="メイリオ" panose="020B0604030504040204" pitchFamily="50" charset="-128"/>
                        </a:rPr>
                        <a:t>どちらか</a:t>
                      </a:r>
                      <a:r>
                        <a:rPr lang="ja-JP" sz="1200" kern="100" dirty="0">
                          <a:effectLst/>
                          <a:latin typeface="メイリオ" panose="020B0604030504040204" pitchFamily="50" charset="-128"/>
                          <a:ea typeface="メイリオ" panose="020B0604030504040204" pitchFamily="50" charset="-128"/>
                        </a:rPr>
                        <a:t>に</a:t>
                      </a:r>
                      <a:r>
                        <a:rPr lang="ja-JP" altLang="en-US" sz="1200" kern="100" dirty="0">
                          <a:effectLst/>
                          <a:latin typeface="メイリオ" panose="020B0604030504040204" pitchFamily="50" charset="-128"/>
                          <a:ea typeface="メイリオ" panose="020B0604030504040204" pitchFamily="50" charset="-128"/>
                        </a:rPr>
                        <a:t>✔</a:t>
                      </a:r>
                      <a:r>
                        <a:rPr lang="ja-JP" sz="1200" kern="100" dirty="0">
                          <a:effectLst/>
                          <a:latin typeface="メイリオ" panose="020B0604030504040204" pitchFamily="50" charset="-128"/>
                          <a:ea typeface="メイリオ" panose="020B0604030504040204" pitchFamily="50" charset="-128"/>
                        </a:rPr>
                        <a:t>をいれてください。</a:t>
                      </a:r>
                      <a:endParaRPr lang="en-US" altLang="ja-JP" sz="1200" kern="100" dirty="0">
                        <a:effectLst/>
                        <a:latin typeface="メイリオ" panose="020B0604030504040204" pitchFamily="50" charset="-128"/>
                        <a:ea typeface="メイリオ" panose="020B0604030504040204" pitchFamily="50" charset="-128"/>
                      </a:endParaRPr>
                    </a:p>
                    <a:p>
                      <a:pPr marL="635" algn="l">
                        <a:lnSpc>
                          <a:spcPts val="2400"/>
                        </a:lnSpc>
                        <a:tabLst>
                          <a:tab pos="2700020" algn="ctr"/>
                          <a:tab pos="5400040" algn="r"/>
                        </a:tabLst>
                      </a:pPr>
                      <a:r>
                        <a:rPr lang="ja-JP" altLang="en-US" sz="1200" kern="100" dirty="0">
                          <a:effectLst/>
                          <a:latin typeface="メイリオ" panose="020B0604030504040204" pitchFamily="50" charset="-128"/>
                          <a:ea typeface="メイリオ" panose="020B0604030504040204" pitchFamily="50" charset="-128"/>
                        </a:rPr>
                        <a:t>□</a:t>
                      </a:r>
                      <a:r>
                        <a:rPr lang="ja-JP" sz="1200" kern="100" dirty="0">
                          <a:effectLst/>
                          <a:latin typeface="メイリオ" panose="020B0604030504040204" pitchFamily="50" charset="-128"/>
                          <a:ea typeface="メイリオ" panose="020B0604030504040204" pitchFamily="50" charset="-128"/>
                        </a:rPr>
                        <a:t>　</a:t>
                      </a:r>
                      <a:r>
                        <a:rPr lang="en-US" sz="1200" kern="100" dirty="0">
                          <a:effectLst/>
                          <a:latin typeface="メイリオ" panose="020B0604030504040204" pitchFamily="50" charset="-128"/>
                          <a:ea typeface="メイリオ" panose="020B0604030504040204" pitchFamily="50" charset="-128"/>
                        </a:rPr>
                        <a:t>NICO</a:t>
                      </a:r>
                      <a:r>
                        <a:rPr lang="ja-JP" sz="1200" kern="100" dirty="0">
                          <a:effectLst/>
                          <a:latin typeface="メイリオ" panose="020B0604030504040204" pitchFamily="50" charset="-128"/>
                          <a:ea typeface="メイリオ" panose="020B0604030504040204" pitchFamily="50" charset="-128"/>
                        </a:rPr>
                        <a:t>クラブ会員</a:t>
                      </a:r>
                      <a:r>
                        <a:rPr lang="ja-JP" altLang="en-US" sz="1200" kern="100" dirty="0">
                          <a:effectLst/>
                          <a:latin typeface="メイリオ" panose="020B0604030504040204" pitchFamily="50" charset="-128"/>
                          <a:ea typeface="メイリオ" panose="020B0604030504040204" pitchFamily="50" charset="-128"/>
                        </a:rPr>
                        <a:t>の方</a:t>
                      </a:r>
                      <a:r>
                        <a:rPr lang="ja-JP" sz="1200" kern="0" dirty="0">
                          <a:effectLst/>
                          <a:latin typeface="メイリオ" panose="020B0604030504040204" pitchFamily="50" charset="-128"/>
                          <a:ea typeface="メイリオ" panose="020B0604030504040204" pitchFamily="50" charset="-128"/>
                        </a:rPr>
                        <a:t>（１社</a:t>
                      </a:r>
                      <a:r>
                        <a:rPr lang="ja-JP" altLang="en-US" sz="1200" kern="0" dirty="0">
                          <a:effectLst/>
                          <a:latin typeface="メイリオ" panose="020B0604030504040204" pitchFamily="50" charset="-128"/>
                          <a:ea typeface="メイリオ" panose="020B0604030504040204" pitchFamily="50" charset="-128"/>
                        </a:rPr>
                        <a:t>１</a:t>
                      </a:r>
                      <a:r>
                        <a:rPr lang="ja-JP" sz="1200" kern="0" dirty="0">
                          <a:effectLst/>
                          <a:latin typeface="メイリオ" panose="020B0604030504040204" pitchFamily="50" charset="-128"/>
                          <a:ea typeface="メイリオ" panose="020B0604030504040204" pitchFamily="50" charset="-128"/>
                        </a:rPr>
                        <a:t>名無料）</a:t>
                      </a:r>
                      <a:endParaRPr lang="en-US" altLang="ja-JP" sz="1200" kern="100" dirty="0">
                        <a:effectLst/>
                        <a:latin typeface="メイリオ" panose="020B0604030504040204" pitchFamily="50" charset="-128"/>
                        <a:ea typeface="メイリオ" panose="020B0604030504040204" pitchFamily="50" charset="-128"/>
                      </a:endParaRPr>
                    </a:p>
                    <a:p>
                      <a:pPr marL="635" algn="l">
                        <a:lnSpc>
                          <a:spcPts val="2400"/>
                        </a:lnSpc>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　非会員</a:t>
                      </a:r>
                      <a:r>
                        <a:rPr lang="ja-JP" altLang="en-US" sz="1200" kern="100" dirty="0">
                          <a:effectLst/>
                          <a:latin typeface="メイリオ" panose="020B0604030504040204" pitchFamily="50" charset="-128"/>
                          <a:ea typeface="メイリオ" panose="020B0604030504040204" pitchFamily="50" charset="-128"/>
                        </a:rPr>
                        <a:t>の方</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tc hMerge="1">
                  <a:txBody>
                    <a:bodyPr/>
                    <a:lstStyle/>
                    <a:p>
                      <a:pPr algn="ctr">
                        <a:lnSpc>
                          <a:spcPts val="1700"/>
                        </a:lnSpc>
                      </a:pPr>
                      <a:r>
                        <a:rPr lang="en-US" sz="1200" kern="100">
                          <a:effectLst/>
                          <a:latin typeface="メイリオ" panose="020B0604030504040204" pitchFamily="50" charset="-128"/>
                          <a:ea typeface="メイリオ" panose="020B0604030504040204" pitchFamily="50" charset="-128"/>
                        </a:rPr>
                        <a:t>NICO</a:t>
                      </a:r>
                      <a:r>
                        <a:rPr lang="ja-JP" sz="1200" kern="100">
                          <a:effectLst/>
                          <a:latin typeface="メイリオ" panose="020B0604030504040204" pitchFamily="50" charset="-128"/>
                          <a:ea typeface="メイリオ" panose="020B0604030504040204" pitchFamily="50" charset="-128"/>
                        </a:rPr>
                        <a:t>クラブ</a:t>
                      </a:r>
                      <a:endParaRPr lang="en-US" altLang="ja-JP" sz="1200" kern="100">
                        <a:effectLst/>
                        <a:latin typeface="メイリオ" panose="020B0604030504040204" pitchFamily="50" charset="-128"/>
                        <a:ea typeface="メイリオ" panose="020B0604030504040204" pitchFamily="50" charset="-128"/>
                      </a:endParaRPr>
                    </a:p>
                    <a:p>
                      <a:pPr algn="ctr">
                        <a:lnSpc>
                          <a:spcPts val="1700"/>
                        </a:lnSpc>
                      </a:pPr>
                      <a:r>
                        <a:rPr lang="ja-JP" sz="1200" kern="100">
                          <a:effectLst/>
                          <a:latin typeface="メイリオ" panose="020B0604030504040204" pitchFamily="50" charset="-128"/>
                          <a:ea typeface="メイリオ" panose="020B0604030504040204" pitchFamily="50" charset="-128"/>
                        </a:rPr>
                        <a:t>入会希望</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a:txBody>
                    <a:bodyPr/>
                    <a:lstStyle/>
                    <a:p>
                      <a:pPr algn="ctr">
                        <a:lnSpc>
                          <a:spcPts val="1700"/>
                        </a:lnSpc>
                      </a:pPr>
                      <a:r>
                        <a:rPr lang="en-US" sz="1200" kern="100" dirty="0">
                          <a:effectLst/>
                          <a:latin typeface="メイリオ" panose="020B0604030504040204" pitchFamily="50" charset="-128"/>
                          <a:ea typeface="メイリオ" panose="020B0604030504040204" pitchFamily="50" charset="-128"/>
                        </a:rPr>
                        <a:t>NICO</a:t>
                      </a:r>
                      <a:r>
                        <a:rPr lang="ja-JP" sz="1200" kern="100" dirty="0">
                          <a:effectLst/>
                          <a:latin typeface="メイリオ" panose="020B0604030504040204" pitchFamily="50" charset="-128"/>
                          <a:ea typeface="メイリオ" panose="020B0604030504040204" pitchFamily="50" charset="-128"/>
                        </a:rPr>
                        <a:t>クラブ</a:t>
                      </a:r>
                      <a:endParaRPr lang="en-US" altLang="ja-JP" sz="1200" kern="100" dirty="0">
                        <a:effectLst/>
                        <a:latin typeface="メイリオ" panose="020B0604030504040204" pitchFamily="50" charset="-128"/>
                        <a:ea typeface="メイリオ" panose="020B0604030504040204" pitchFamily="50" charset="-128"/>
                      </a:endParaRPr>
                    </a:p>
                    <a:p>
                      <a:pPr algn="ctr">
                        <a:lnSpc>
                          <a:spcPts val="1700"/>
                        </a:lnSpc>
                      </a:pPr>
                      <a:r>
                        <a:rPr lang="ja-JP" sz="1200" kern="100" dirty="0">
                          <a:effectLst/>
                          <a:latin typeface="メイリオ" panose="020B0604030504040204" pitchFamily="50" charset="-128"/>
                          <a:ea typeface="メイリオ" panose="020B0604030504040204" pitchFamily="50" charset="-128"/>
                        </a:rPr>
                        <a:t>入会希望</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a:txBody>
                    <a:bodyPr/>
                    <a:lstStyle/>
                    <a:p>
                      <a:r>
                        <a:rPr lang="ja-JP" altLang="en-US" sz="1200" kern="100" dirty="0">
                          <a:effectLst/>
                          <a:latin typeface="メイリオ" panose="020B0604030504040204" pitchFamily="50" charset="-128"/>
                          <a:ea typeface="メイリオ" panose="020B0604030504040204" pitchFamily="50" charset="-128"/>
                        </a:rPr>
                        <a:t>　　□</a:t>
                      </a:r>
                      <a:r>
                        <a:rPr lang="ja-JP" sz="1200" kern="100" dirty="0">
                          <a:effectLst/>
                          <a:latin typeface="メイリオ" panose="020B0604030504040204" pitchFamily="50" charset="-128"/>
                          <a:ea typeface="メイリオ" panose="020B0604030504040204" pitchFamily="50" charset="-128"/>
                        </a:rPr>
                        <a:t>有　・</a:t>
                      </a:r>
                      <a:r>
                        <a:rPr lang="ja-JP" altLang="en-US" sz="1200" kern="100" dirty="0">
                          <a:effectLst/>
                          <a:latin typeface="メイリオ" panose="020B0604030504040204" pitchFamily="50" charset="-128"/>
                          <a:ea typeface="メイリオ" panose="020B0604030504040204" pitchFamily="50" charset="-128"/>
                        </a:rPr>
                        <a:t>□</a:t>
                      </a:r>
                      <a:r>
                        <a:rPr lang="ja-JP" sz="1200" kern="100" dirty="0">
                          <a:effectLst/>
                          <a:latin typeface="メイリオ" panose="020B0604030504040204" pitchFamily="50" charset="-128"/>
                          <a:ea typeface="メイリオ" panose="020B0604030504040204" pitchFamily="50" charset="-128"/>
                        </a:rPr>
                        <a:t>無</a:t>
                      </a:r>
                      <a:endParaRPr kumimoji="1" lang="ja-JP" altLang="en-US" dirty="0"/>
                    </a:p>
                  </a:txBody>
                  <a:tcPr marL="42523" marR="42523" marT="0" marB="0" anchor="ctr"/>
                </a:tc>
                <a:extLst>
                  <a:ext uri="{0D108BD9-81ED-4DB2-BD59-A6C34878D82A}">
                    <a16:rowId xmlns:a16="http://schemas.microsoft.com/office/drawing/2014/main" val="867209857"/>
                  </a:ext>
                </a:extLst>
              </a:tr>
              <a:tr h="423220">
                <a:tc>
                  <a:txBody>
                    <a:bodyPr/>
                    <a:lstStyle/>
                    <a:p>
                      <a:pPr algn="ctr">
                        <a:tabLst>
                          <a:tab pos="2700020" algn="ctr"/>
                          <a:tab pos="5400040" algn="r"/>
                        </a:tabLst>
                      </a:pPr>
                      <a:r>
                        <a:rPr lang="ja-JP" sz="1200" kern="100">
                          <a:effectLst/>
                          <a:latin typeface="メイリオ" panose="020B0604030504040204" pitchFamily="50" charset="-128"/>
                          <a:ea typeface="メイリオ" panose="020B0604030504040204" pitchFamily="50" charset="-128"/>
                        </a:rPr>
                        <a:t>住　所</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gridSpan="6">
                  <a:txBody>
                    <a:bodyPr/>
                    <a:lstStyle/>
                    <a:p>
                      <a:pPr algn="just">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a:t>
                      </a:r>
                    </a:p>
                    <a:p>
                      <a:pPr algn="just">
                        <a:tabLst>
                          <a:tab pos="2700020" algn="ctr"/>
                          <a:tab pos="5400040" algn="r"/>
                        </a:tabLst>
                      </a:pPr>
                      <a:r>
                        <a:rPr lang="en-US" sz="1200" kern="100" dirty="0">
                          <a:effectLst/>
                          <a:latin typeface="メイリオ" panose="020B0604030504040204" pitchFamily="50" charset="-128"/>
                          <a:ea typeface="メイリオ" panose="020B0604030504040204" pitchFamily="50" charset="-128"/>
                        </a:rPr>
                        <a:t> </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70063150"/>
                  </a:ext>
                </a:extLst>
              </a:tr>
              <a:tr h="352006">
                <a:tc>
                  <a:txBody>
                    <a:bodyPr/>
                    <a:lstStyle/>
                    <a:p>
                      <a:pPr algn="ctr">
                        <a:tabLst>
                          <a:tab pos="2700020" algn="ctr"/>
                          <a:tab pos="5400040" algn="r"/>
                        </a:tabLst>
                      </a:pPr>
                      <a:r>
                        <a:rPr lang="ja-JP" sz="1200" kern="100">
                          <a:effectLst/>
                          <a:latin typeface="メイリオ" panose="020B0604030504040204" pitchFamily="50" charset="-128"/>
                          <a:ea typeface="メイリオ" panose="020B0604030504040204" pitchFamily="50" charset="-128"/>
                        </a:rPr>
                        <a:t>ＴＥＬ</a:t>
                      </a: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gridSpan="2">
                  <a:txBody>
                    <a:bodyPr/>
                    <a:lstStyle/>
                    <a:p>
                      <a:pPr algn="l">
                        <a:tabLst>
                          <a:tab pos="2700020" algn="ctr"/>
                          <a:tab pos="5400040" algn="r"/>
                        </a:tabLst>
                      </a:pPr>
                      <a:r>
                        <a:rPr lang="en-US" sz="1200" kern="100" dirty="0">
                          <a:effectLst/>
                          <a:latin typeface="メイリオ" panose="020B0604030504040204" pitchFamily="50" charset="-128"/>
                          <a:ea typeface="メイリオ" panose="020B0604030504040204" pitchFamily="50" charset="-128"/>
                        </a:rPr>
                        <a:t> </a:t>
                      </a:r>
                    </a:p>
                  </a:txBody>
                  <a:tcPr marL="42523" marR="42523" marT="0" marB="0" anchor="ctr"/>
                </a:tc>
                <a:tc hMerge="1">
                  <a:txBody>
                    <a:bodyPr/>
                    <a:lstStyle/>
                    <a:p>
                      <a:pPr algn="l">
                        <a:tabLst>
                          <a:tab pos="2700020" algn="ctr"/>
                          <a:tab pos="5400040" algn="r"/>
                        </a:tabLst>
                      </a:pP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a:txBody>
                    <a:bodyPr/>
                    <a:lstStyle/>
                    <a:p>
                      <a:pPr algn="ctr"/>
                      <a:r>
                        <a:rPr kumimoji="1" lang="en-US" altLang="ja-JP" sz="1200" kern="100" dirty="0">
                          <a:effectLst/>
                          <a:latin typeface="メイリオ" panose="020B0604030504040204" pitchFamily="50" charset="-128"/>
                          <a:ea typeface="メイリオ" panose="020B0604030504040204" pitchFamily="50" charset="-128"/>
                        </a:rPr>
                        <a:t>E-mail</a:t>
                      </a:r>
                      <a:endParaRPr kumimoji="1" lang="ja-JP" altLang="en-US" dirty="0"/>
                    </a:p>
                  </a:txBody>
                  <a:tcPr marL="42523" marR="42523" marT="0" marB="0" anchor="ctr"/>
                </a:tc>
                <a:tc gridSpan="3">
                  <a:txBody>
                    <a:bodyPr/>
                    <a:lstStyle/>
                    <a:p>
                      <a:r>
                        <a:rPr lang="en-US" sz="1200" kern="100" dirty="0">
                          <a:effectLst/>
                          <a:latin typeface="メイリオ" panose="020B0604030504040204" pitchFamily="50" charset="-128"/>
                          <a:ea typeface="メイリオ" panose="020B0604030504040204" pitchFamily="50" charset="-128"/>
                        </a:rPr>
                        <a:t> </a:t>
                      </a:r>
                      <a:endParaRPr kumimoji="1" lang="ja-JP" altLang="en-US" dirty="0"/>
                    </a:p>
                  </a:txBody>
                  <a:tcPr marL="42523" marR="42523"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18537782"/>
                  </a:ext>
                </a:extLst>
              </a:tr>
              <a:tr h="357990">
                <a:tc gridSpan="7">
                  <a:txBody>
                    <a:bodyPr/>
                    <a:lstStyle/>
                    <a:p>
                      <a:pPr algn="just">
                        <a:spcBef>
                          <a:spcPts val="240"/>
                        </a:spcBef>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参加される方の情報を以下に入力してください。</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37671049"/>
                  </a:ext>
                </a:extLst>
              </a:tr>
              <a:tr h="367332">
                <a:tc gridSpan="2">
                  <a:txBody>
                    <a:bodyPr/>
                    <a:lstStyle/>
                    <a:p>
                      <a:pPr algn="ctr">
                        <a:lnSpc>
                          <a:spcPts val="1600"/>
                        </a:lnSpc>
                        <a:tabLst>
                          <a:tab pos="2700020" algn="ctr"/>
                          <a:tab pos="5400040" algn="r"/>
                        </a:tabLst>
                      </a:pPr>
                      <a:r>
                        <a:rPr lang="ja-JP" sz="1200" kern="100" dirty="0">
                          <a:effectLst/>
                          <a:latin typeface="メイリオ" panose="020B0604030504040204" pitchFamily="50" charset="-128"/>
                          <a:ea typeface="メイリオ" panose="020B0604030504040204" pitchFamily="50" charset="-128"/>
                        </a:rPr>
                        <a:t>参加者名</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gridSpan="2">
                  <a:txBody>
                    <a:bodyPr/>
                    <a:lstStyle/>
                    <a:p>
                      <a:pPr algn="ctr">
                        <a:lnSpc>
                          <a:spcPts val="1600"/>
                        </a:lnSpc>
                        <a:tabLst>
                          <a:tab pos="2700020" algn="ctr"/>
                          <a:tab pos="5400040" algn="r"/>
                        </a:tabLst>
                      </a:pP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部署名・役職名</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r>
                        <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どちらかに☑を入れてください。</a:t>
                      </a:r>
                      <a:endParaRPr kumimoji="1" lang="ja-JP" altLang="en-US" dirty="0"/>
                    </a:p>
                  </a:txBody>
                  <a:tcPr marL="42523" marR="42523" marT="0" marB="0" anchor="ctr"/>
                </a:tc>
                <a:tc gridSpan="3">
                  <a:txBody>
                    <a:bodyPr/>
                    <a:lstStyle/>
                    <a:p>
                      <a:pPr algn="ctr"/>
                      <a:r>
                        <a:rPr kumimoji="1" lang="en-US" altLang="ja-JP" sz="1050" dirty="0">
                          <a:latin typeface="メイリオ" panose="020B0604030504040204" pitchFamily="50" charset="-128"/>
                          <a:ea typeface="メイリオ" panose="020B0604030504040204" pitchFamily="50" charset="-128"/>
                        </a:rPr>
                        <a:t>E-mail  (</a:t>
                      </a:r>
                      <a:r>
                        <a:rPr kumimoji="1" lang="ja-JP" altLang="en-US" sz="1050" dirty="0">
                          <a:latin typeface="メイリオ" panose="020B0604030504040204" pitchFamily="50" charset="-128"/>
                          <a:ea typeface="メイリオ" panose="020B0604030504040204" pitchFamily="50" charset="-128"/>
                        </a:rPr>
                        <a:t>視聴用アドレス送付先）</a:t>
                      </a:r>
                      <a:endParaRPr kumimoji="1" lang="en-US" altLang="ja-JP" sz="1050" dirty="0">
                        <a:latin typeface="メイリオ" panose="020B0604030504040204" pitchFamily="50" charset="-128"/>
                        <a:ea typeface="メイリオ" panose="020B0604030504040204" pitchFamily="50" charset="-128"/>
                      </a:endParaRPr>
                    </a:p>
                  </a:txBody>
                  <a:tcPr marL="42523" marR="42523" marT="0" marB="0" anchor="ctr"/>
                </a:tc>
                <a:tc hMerge="1">
                  <a:txBody>
                    <a:bodyPr/>
                    <a:lstStyle/>
                    <a:p>
                      <a:endParaRPr kumimoji="1" lang="ja-JP" altLang="en-US"/>
                    </a:p>
                  </a:txBody>
                  <a:tcPr/>
                </a:tc>
                <a:tc hMerge="1">
                  <a:txBody>
                    <a:bodyPr/>
                    <a:lstStyle/>
                    <a:p>
                      <a:pPr algn="ctr">
                        <a:tabLst>
                          <a:tab pos="2700020" algn="ctr"/>
                          <a:tab pos="5400040" algn="r"/>
                        </a:tabLst>
                      </a:pPr>
                      <a:endParaRPr lang="ja-JP" sz="12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extLst>
                  <a:ext uri="{0D108BD9-81ED-4DB2-BD59-A6C34878D82A}">
                    <a16:rowId xmlns:a16="http://schemas.microsoft.com/office/drawing/2014/main" val="1908921937"/>
                  </a:ext>
                </a:extLst>
              </a:tr>
              <a:tr h="138003">
                <a:tc gridSpan="2">
                  <a:txBody>
                    <a:bodyPr/>
                    <a:lstStyle/>
                    <a:p>
                      <a:pPr algn="just">
                        <a:lnSpc>
                          <a:spcPts val="1600"/>
                        </a:lnSpc>
                        <a:tabLst>
                          <a:tab pos="2700020" algn="ctr"/>
                          <a:tab pos="5400040" algn="r"/>
                        </a:tabLst>
                      </a:pPr>
                      <a:r>
                        <a:rPr lang="en-US" sz="1200" kern="100" dirty="0">
                          <a:effectLst/>
                          <a:latin typeface="メイリオ" panose="020B0604030504040204" pitchFamily="50" charset="-128"/>
                          <a:ea typeface="メイリオ" panose="020B0604030504040204" pitchFamily="50" charset="-128"/>
                        </a:rPr>
                        <a:t> </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gridSpan="2">
                  <a:txBody>
                    <a:bodyPr/>
                    <a:lstStyle/>
                    <a:p>
                      <a:pPr algn="just">
                        <a:lnSpc>
                          <a:spcPts val="1600"/>
                        </a:lnSpc>
                        <a:tabLst>
                          <a:tab pos="2700020" algn="ctr"/>
                          <a:tab pos="5400040" algn="r"/>
                        </a:tabLst>
                      </a:pPr>
                      <a:r>
                        <a:rPr lang="en-US" sz="1200" kern="100" dirty="0">
                          <a:effectLst/>
                          <a:latin typeface="メイリオ" panose="020B0604030504040204" pitchFamily="50" charset="-128"/>
                          <a:ea typeface="メイリオ" panose="020B0604030504040204" pitchFamily="50" charset="-128"/>
                        </a:rPr>
                        <a:t> </a:t>
                      </a: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pPr algn="l"/>
                      <a:r>
                        <a:rPr lang="ja-JP" altLang="en-US" sz="1100" kern="100" dirty="0">
                          <a:effectLst/>
                          <a:latin typeface="メイリオ" panose="020B0604030504040204" pitchFamily="50" charset="-128"/>
                          <a:ea typeface="メイリオ" panose="020B0604030504040204" pitchFamily="50" charset="-128"/>
                          <a:cs typeface="Times New Roman" panose="02020603050405020304" pitchFamily="18" charset="0"/>
                        </a:rPr>
                        <a:t>□第１・２部どちらも参加　 </a:t>
                      </a:r>
                    </a:p>
                    <a:p>
                      <a:pPr algn="l">
                        <a:lnSpc>
                          <a:spcPct val="150000"/>
                        </a:lnSpc>
                      </a:pPr>
                      <a:r>
                        <a:rPr lang="ja-JP" altLang="en-US" sz="1100" kern="100" dirty="0">
                          <a:effectLst/>
                          <a:latin typeface="メイリオ" panose="020B0604030504040204" pitchFamily="50" charset="-128"/>
                          <a:ea typeface="メイリオ" panose="020B0604030504040204" pitchFamily="50" charset="-128"/>
                          <a:cs typeface="Times New Roman" panose="02020603050405020304" pitchFamily="18" charset="0"/>
                        </a:rPr>
                        <a:t>□第１部のみ参加</a:t>
                      </a:r>
                      <a:r>
                        <a:rPr lang="ja-JP" altLang="en-US" sz="1200" kern="100" dirty="0">
                          <a:effectLst/>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gridSpan="3">
                  <a:txBody>
                    <a:bodyPr/>
                    <a:lstStyle/>
                    <a:p>
                      <a:pPr marL="180000" algn="l">
                        <a:lnSpc>
                          <a:spcPct val="200000"/>
                        </a:lnSpc>
                      </a:pPr>
                      <a:endParaRPr lang="en-US"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a:p>
                  </a:txBody>
                  <a:tcPr marL="42523" marR="42523" marT="0" marB="0" anchor="ctr"/>
                </a:tc>
                <a:extLst>
                  <a:ext uri="{0D108BD9-81ED-4DB2-BD59-A6C34878D82A}">
                    <a16:rowId xmlns:a16="http://schemas.microsoft.com/office/drawing/2014/main" val="1241937976"/>
                  </a:ext>
                </a:extLst>
              </a:tr>
              <a:tr h="155367">
                <a:tc gridSpan="2">
                  <a:txBody>
                    <a:bodyPr/>
                    <a:lstStyle/>
                    <a:p>
                      <a:pPr algn="just">
                        <a:lnSpc>
                          <a:spcPts val="1600"/>
                        </a:lnSpc>
                        <a:tabLst>
                          <a:tab pos="2700020" algn="ctr"/>
                          <a:tab pos="5400040" algn="r"/>
                        </a:tabLst>
                      </a:pP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gridSpan="2">
                  <a:txBody>
                    <a:bodyPr/>
                    <a:lstStyle/>
                    <a:p>
                      <a:pPr algn="just">
                        <a:lnSpc>
                          <a:spcPts val="1600"/>
                        </a:lnSpc>
                        <a:tabLst>
                          <a:tab pos="2700020" algn="ctr"/>
                          <a:tab pos="5400040" algn="r"/>
                        </a:tabLst>
                      </a:pP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gridSpan="3">
                  <a:txBody>
                    <a:bodyPr/>
                    <a:lstStyle/>
                    <a:p>
                      <a:pPr marL="180000" algn="l">
                        <a:lnSpc>
                          <a:spcPct val="200000"/>
                        </a:lnSpc>
                      </a:pPr>
                      <a:endParaRPr lang="en-US"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07005520"/>
                  </a:ext>
                </a:extLst>
              </a:tr>
              <a:tr h="138003">
                <a:tc gridSpan="2">
                  <a:txBody>
                    <a:bodyPr/>
                    <a:lstStyle/>
                    <a:p>
                      <a:pPr algn="just">
                        <a:lnSpc>
                          <a:spcPts val="1600"/>
                        </a:lnSpc>
                        <a:tabLst>
                          <a:tab pos="2700020" algn="ctr"/>
                          <a:tab pos="5400040" algn="r"/>
                        </a:tabLst>
                      </a:pP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gridSpan="2">
                  <a:txBody>
                    <a:bodyPr/>
                    <a:lstStyle/>
                    <a:p>
                      <a:pPr algn="just">
                        <a:lnSpc>
                          <a:spcPts val="1600"/>
                        </a:lnSpc>
                        <a:tabLst>
                          <a:tab pos="2700020" algn="ctr"/>
                          <a:tab pos="5400040" algn="r"/>
                        </a:tabLst>
                      </a:pPr>
                      <a:endPar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gridSpan="3">
                  <a:txBody>
                    <a:bodyPr/>
                    <a:lstStyle/>
                    <a:p>
                      <a:pPr marL="180000" algn="l">
                        <a:lnSpc>
                          <a:spcPct val="200000"/>
                        </a:lnSpc>
                      </a:pPr>
                      <a:endParaRPr lang="en-US" altLang="ja-JP" sz="11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42523" marR="42523" marT="0" marB="0"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55140267"/>
                  </a:ext>
                </a:extLst>
              </a:tr>
            </a:tbl>
          </a:graphicData>
        </a:graphic>
      </p:graphicFrame>
      <p:sp>
        <p:nvSpPr>
          <p:cNvPr id="22" name="テキスト ボックス 2">
            <a:extLst>
              <a:ext uri="{FF2B5EF4-FFF2-40B4-BE49-F238E27FC236}">
                <a16:creationId xmlns:a16="http://schemas.microsoft.com/office/drawing/2014/main" id="{7B9C6132-50F0-734B-463D-5856B83B45A3}"/>
              </a:ext>
            </a:extLst>
          </p:cNvPr>
          <p:cNvSpPr txBox="1">
            <a:spLocks noChangeArrowheads="1"/>
          </p:cNvSpPr>
          <p:nvPr/>
        </p:nvSpPr>
        <p:spPr bwMode="auto">
          <a:xfrm>
            <a:off x="228534" y="8013742"/>
            <a:ext cx="7199759" cy="2635272"/>
          </a:xfrm>
          <a:prstGeom prst="rect">
            <a:avLst/>
          </a:prstGeom>
          <a:solidFill>
            <a:srgbClr val="FFFFFF"/>
          </a:solidFill>
          <a:ln w="9525">
            <a:solidFill>
              <a:schemeClr val="tx1"/>
            </a:solidFill>
            <a:miter lim="800000"/>
            <a:headEnd/>
            <a:tailEnd/>
          </a:ln>
        </p:spPr>
        <p:txBody>
          <a:bodyPr rot="0" vert="horz" wrap="square" lIns="56698" tIns="28349" rIns="56698" bIns="28349" anchor="ctr" anchorCtr="0">
            <a:noAutofit/>
          </a:bodyPr>
          <a:lstStyle/>
          <a:p>
            <a:pPr indent="86628"/>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今回のお申込みに合わせて</a:t>
            </a:r>
            <a:r>
              <a:rPr 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クラブに入会いただくと、会員特典で</a:t>
            </a:r>
            <a:r>
              <a:rPr lang="ja-JP" altLang="en-US" sz="1200" b="1"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1200" u="sng"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名まで参加費は無料</a:t>
            </a: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200" b="1" u="sng" kern="100" dirty="0">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更に、有効期間（</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年間）内に開催される</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クラブセミナーへの無料参加が可能となるなど、様々　</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な特典がありますので、この機会にぜひ入会をご検討ください。</a:t>
            </a:r>
            <a:r>
              <a:rPr lang="ja-JP" altLang="en-US" sz="1200"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200"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クラブ年会費：</a:t>
            </a:r>
            <a:r>
              <a:rPr lang="en-US" sz="1200"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3,000</a:t>
            </a:r>
            <a:r>
              <a:rPr lang="ja-JP" altLang="en-US" sz="1200"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1200" kern="1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en-US" altLang="ja-JP" sz="12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会員特典</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86628"/>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・機関誌「</a:t>
            </a:r>
            <a:r>
              <a:rPr 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プレス」を年４回お届け、メールマガジンを配信（毎週水曜）、</a:t>
            </a:r>
            <a:r>
              <a:rPr lang="en-US" altLang="ja-JP"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クラブセミ</a:t>
            </a:r>
            <a:endParaRPr lang="en-US" altLang="ja-JP"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　ナーへの無料参加（</a:t>
            </a:r>
            <a:r>
              <a:rPr lang="en-US" altLang="ja-JP"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各界で活躍する専門家を講師にお迎えするセミナーを開催）</a:t>
            </a:r>
            <a:endParaRPr lang="ja-JP" altLang="en-US" sz="1200" kern="100" dirty="0">
              <a:highlight>
                <a:srgbClr val="FFFFFF"/>
              </a:highlight>
              <a:latin typeface="メイリオ" panose="020B0604030504040204" pitchFamily="50" charset="-128"/>
              <a:ea typeface="メイリオ" panose="020B0604030504040204" pitchFamily="50" charset="-128"/>
              <a:cs typeface="Times New Roman" panose="02020603050405020304" pitchFamily="18" charset="0"/>
            </a:endParaRPr>
          </a:p>
          <a:p>
            <a:pPr indent="86628"/>
            <a:r>
              <a:rPr lang="ja-JP" altLang="en-US" sz="1200" b="1" u="sng" kern="100" dirty="0">
                <a:latin typeface="メイリオ" panose="020B0604030504040204" pitchFamily="50" charset="-128"/>
                <a:ea typeface="メイリオ" panose="020B0604030504040204" pitchFamily="50" charset="-128"/>
                <a:cs typeface="Times New Roman" panose="02020603050405020304" pitchFamily="18" charset="0"/>
              </a:rPr>
              <a:t>・初回利用時から</a:t>
            </a:r>
            <a:r>
              <a:rPr lang="en-US" altLang="ja-JP" sz="1200" b="1" u="sng" kern="100" dirty="0">
                <a:latin typeface="メイリオ" panose="020B0604030504040204" pitchFamily="50" charset="-128"/>
                <a:ea typeface="メイリオ" panose="020B0604030504040204" pitchFamily="50" charset="-128"/>
                <a:cs typeface="Times New Roman" panose="02020603050405020304" pitchFamily="18" charset="0"/>
              </a:rPr>
              <a:t>6</a:t>
            </a:r>
            <a:r>
              <a:rPr lang="ja-JP" altLang="en-US" sz="1200" b="1" u="sng" kern="100" dirty="0">
                <a:latin typeface="メイリオ" panose="020B0604030504040204" pitchFamily="50" charset="-128"/>
                <a:ea typeface="メイリオ" panose="020B0604030504040204" pitchFamily="50" charset="-128"/>
                <a:cs typeface="Times New Roman" panose="02020603050405020304" pitchFamily="18" charset="0"/>
              </a:rPr>
              <a:t>カ月間「</a:t>
            </a:r>
            <a:r>
              <a:rPr lang="en-US" altLang="ja-JP" sz="1200" b="1" u="sng" kern="100" dirty="0">
                <a:latin typeface="メイリオ" panose="020B0604030504040204" pitchFamily="50" charset="-128"/>
                <a:ea typeface="メイリオ" panose="020B0604030504040204" pitchFamily="50" charset="-128"/>
                <a:cs typeface="Times New Roman" panose="02020603050405020304" pitchFamily="18" charset="0"/>
              </a:rPr>
              <a:t>PR</a:t>
            </a:r>
            <a:r>
              <a:rPr lang="ja-JP" altLang="en-US" sz="1200" b="1" u="sng"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00" b="1" u="sng" kern="100" dirty="0">
                <a:latin typeface="メイリオ" panose="020B0604030504040204" pitchFamily="50" charset="-128"/>
                <a:ea typeface="メイリオ" panose="020B0604030504040204" pitchFamily="50" charset="-128"/>
                <a:cs typeface="Times New Roman" panose="02020603050405020304" pitchFamily="18" charset="0"/>
              </a:rPr>
              <a:t>TIMES</a:t>
            </a:r>
            <a:r>
              <a:rPr lang="ja-JP" altLang="en-US" sz="1200" b="1" u="sng" kern="100" dirty="0">
                <a:latin typeface="メイリオ" panose="020B0604030504040204" pitchFamily="50" charset="-128"/>
                <a:ea typeface="メイリオ" panose="020B0604030504040204" pitchFamily="50" charset="-128"/>
                <a:cs typeface="Times New Roman" panose="02020603050405020304" pitchFamily="18" charset="0"/>
              </a:rPr>
              <a:t>」でのプレスリリースが「</a:t>
            </a:r>
            <a:r>
              <a:rPr lang="en-US" altLang="ja-JP" sz="1200" b="1" u="sng"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3</a:t>
            </a:r>
            <a:r>
              <a:rPr lang="ja-JP" altLang="en-US" sz="1200" b="1" u="sng"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件（</a:t>
            </a:r>
            <a:r>
              <a:rPr lang="en-US" altLang="ja-JP" sz="1200" b="1" u="sng"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※9</a:t>
            </a:r>
            <a:r>
              <a:rPr lang="ja-JP" altLang="en-US" sz="1200" b="1" u="sng" kern="100" dirty="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万円相当！）」</a:t>
            </a:r>
            <a:r>
              <a:rPr lang="ja-JP" altLang="en-US" sz="1200" b="1" u="sng" kern="100" dirty="0">
                <a:latin typeface="メイリオ" panose="020B0604030504040204" pitchFamily="50" charset="-128"/>
                <a:ea typeface="メイリオ" panose="020B0604030504040204" pitchFamily="50" charset="-128"/>
                <a:cs typeface="Times New Roman" panose="02020603050405020304" pitchFamily="18" charset="0"/>
              </a:rPr>
              <a:t>が無料</a:t>
            </a:r>
            <a:endParaRPr lang="en-US" altLang="ja-JP" sz="1200" b="1" u="sng"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86628"/>
            <a:r>
              <a:rPr lang="ja-JP" altLang="en-US" sz="1200" b="1"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b="1" u="sng" kern="100" dirty="0">
                <a:latin typeface="メイリオ" panose="020B0604030504040204" pitchFamily="50" charset="-128"/>
                <a:ea typeface="メイリオ" panose="020B0604030504040204" pitchFamily="50" charset="-128"/>
                <a:cs typeface="Times New Roman" panose="02020603050405020304" pitchFamily="18" charset="0"/>
              </a:rPr>
              <a:t>配信可能！</a:t>
            </a:r>
          </a:p>
          <a:p>
            <a:pPr indent="86628"/>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 詳しくは</a:t>
            </a:r>
            <a:r>
              <a:rPr 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クラブ</a:t>
            </a:r>
            <a:r>
              <a:rPr 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をご覧ください。（</a:t>
            </a:r>
            <a:r>
              <a:rPr lang="en-US" altLang="ja-JP"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※HP</a:t>
            </a:r>
            <a:r>
              <a:rPr lang="ja-JP" altLang="en-US" sz="120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からも入会手続きが可能です）</a:t>
            </a:r>
            <a:endPar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165381"/>
            <a:r>
              <a:rPr lang="en-US" sz="1200" u="sng" kern="100" dirty="0">
                <a:solidFill>
                  <a:srgbClr val="0080FF"/>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hlinkClick r:id="rId4"/>
              </a:rPr>
              <a:t>https://www.nico.or.jp/nicoclub/</a:t>
            </a:r>
            <a:endParaRPr lang="en-US" sz="1200" u="sng" kern="100" dirty="0">
              <a:solidFill>
                <a:srgbClr val="0080FF"/>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ja-JP" altLang="en-US" sz="10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NICO</a:t>
            </a:r>
            <a:r>
              <a:rPr lang="ja-JP" altLang="en-US"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クラブへの入会を希望されない方については、参加費</a:t>
            </a:r>
            <a:r>
              <a:rPr lang="en-US" altLang="ja-JP"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１名あたり</a:t>
            </a:r>
            <a:r>
              <a:rPr lang="en-US" altLang="ja-JP"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:3,000</a:t>
            </a:r>
            <a:r>
              <a:rPr lang="ja-JP" altLang="en-US"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の請求書をお送りしますの</a:t>
            </a:r>
            <a:endParaRPr lang="en-US" altLang="ja-JP"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endParaRPr>
          </a:p>
          <a:p>
            <a:pPr indent="86628"/>
            <a:r>
              <a:rPr lang="ja-JP" altLang="en-US" sz="1100" kern="100" dirty="0">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　で、期日までの納入をお願い致します。</a:t>
            </a:r>
            <a:endParaRPr lang="ja-JP" altLang="en-US" sz="1100" kern="100" dirty="0">
              <a:highlight>
                <a:srgbClr val="FFFFFF"/>
              </a:highligh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矢印: 右 5">
            <a:extLst>
              <a:ext uri="{FF2B5EF4-FFF2-40B4-BE49-F238E27FC236}">
                <a16:creationId xmlns:a16="http://schemas.microsoft.com/office/drawing/2014/main" id="{7AD208FB-9F1B-7F4A-3403-3738C13EF8C3}"/>
              </a:ext>
            </a:extLst>
          </p:cNvPr>
          <p:cNvSpPr/>
          <p:nvPr/>
        </p:nvSpPr>
        <p:spPr>
          <a:xfrm>
            <a:off x="2399976" y="2758235"/>
            <a:ext cx="3497579" cy="117032"/>
          </a:xfrm>
          <a:prstGeom prst="rightArrow">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Rectangle 79">
            <a:extLst>
              <a:ext uri="{FF2B5EF4-FFF2-40B4-BE49-F238E27FC236}">
                <a16:creationId xmlns:a16="http://schemas.microsoft.com/office/drawing/2014/main" id="{D2822DCB-1B2D-98D2-FAD0-5F42E7F2CBB0}"/>
              </a:ext>
            </a:extLst>
          </p:cNvPr>
          <p:cNvSpPr>
            <a:spLocks noChangeArrowheads="1"/>
          </p:cNvSpPr>
          <p:nvPr/>
        </p:nvSpPr>
        <p:spPr bwMode="auto">
          <a:xfrm>
            <a:off x="228534" y="5340736"/>
            <a:ext cx="7257992" cy="30656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rot="0" vert="horz" wrap="square" lIns="22322" tIns="5512" rIns="22322" bIns="5512" anchor="t" anchorCtr="0" upright="1">
            <a:noAutofit/>
          </a:bodyPr>
          <a:lstStyle/>
          <a:p>
            <a:pPr>
              <a:spcBef>
                <a:spcPts val="744"/>
              </a:spcBef>
            </a:pPr>
            <a:r>
              <a:rPr lang="ja-JP" altLang="ja-JP" sz="1050" kern="100" dirty="0">
                <a:solidFill>
                  <a:srgbClr val="000000"/>
                </a:solidFill>
                <a:highlight>
                  <a:srgbClr val="FFFFFF"/>
                </a:highlight>
                <a:ea typeface="メイリオ" panose="020B0604030504040204" pitchFamily="50" charset="-128"/>
                <a:cs typeface="メイリオ" panose="020B0604030504040204" pitchFamily="50" charset="-128"/>
              </a:rPr>
              <a:t>※</a:t>
            </a:r>
            <a:r>
              <a:rPr lang="ja-JP" altLang="en-US" sz="1050" kern="100" dirty="0">
                <a:solidFill>
                  <a:srgbClr val="000000"/>
                </a:solidFill>
                <a:highlight>
                  <a:srgbClr val="FFFFFF"/>
                </a:highlight>
                <a:ea typeface="メイリオ" panose="020B0604030504040204" pitchFamily="50" charset="-128"/>
                <a:cs typeface="メイリオ" panose="020B0604030504040204" pitchFamily="50" charset="-128"/>
              </a:rPr>
              <a:t>ご記入いただいた情報は、プライバシーポリシーに基づき、適正に扱います。プライバシーポリシーは当機構のホー　　ページをご覧ください。（ </a:t>
            </a:r>
            <a:r>
              <a:rPr lang="en-US" altLang="ja-JP" sz="105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hlinkClick r:id="rId5"/>
              </a:rPr>
              <a:t>https://www.nico.or.jp/privacy/</a:t>
            </a:r>
            <a:r>
              <a:rPr lang="en-US" altLang="ja-JP" sz="1050" kern="100" dirty="0">
                <a:solidFill>
                  <a:srgbClr val="000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kern="100" dirty="0">
                <a:solidFill>
                  <a:srgbClr val="000000"/>
                </a:solidFill>
                <a:highlight>
                  <a:srgbClr val="FFFFFF"/>
                </a:highlight>
                <a:ea typeface="メイリオ" panose="020B0604030504040204" pitchFamily="50" charset="-128"/>
                <a:cs typeface="メイリオ" panose="020B0604030504040204" pitchFamily="50" charset="-128"/>
              </a:rPr>
              <a:t>）</a:t>
            </a:r>
            <a:endParaRPr lang="en-US" altLang="ja-JP" sz="105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DD31916D-2500-A07D-04A0-D76387A0C2FA}"/>
              </a:ext>
            </a:extLst>
          </p:cNvPr>
          <p:cNvSpPr txBox="1"/>
          <p:nvPr/>
        </p:nvSpPr>
        <p:spPr>
          <a:xfrm>
            <a:off x="228534" y="8013742"/>
            <a:ext cx="4342884" cy="307777"/>
          </a:xfrm>
          <a:prstGeom prst="rect">
            <a:avLst/>
          </a:prstGeom>
          <a:noFill/>
        </p:spPr>
        <p:txBody>
          <a:bodyPr wrap="square" rtlCol="0">
            <a:spAutoFit/>
          </a:bodyPr>
          <a:lstStyle/>
          <a:p>
            <a:r>
              <a:rPr lang="ja-JP" altLang="en-US" sz="1400" b="1" kern="100" dirty="0">
                <a:solidFill>
                  <a:schemeClr val="bg1"/>
                </a:solidFill>
                <a:highlight>
                  <a:srgbClr val="FF3399"/>
                </a:highlight>
                <a:latin typeface="HGS明朝E" panose="02020900000000000000" pitchFamily="18" charset="-128"/>
                <a:ea typeface="HGS明朝E" panose="02020900000000000000" pitchFamily="18" charset="-128"/>
                <a:cs typeface="メイリオ" panose="020B0604030504040204" pitchFamily="50" charset="-128"/>
              </a:rPr>
              <a:t>◇</a:t>
            </a:r>
            <a:r>
              <a:rPr lang="en-US" altLang="ja-JP" sz="1400" b="1" kern="100" dirty="0">
                <a:solidFill>
                  <a:schemeClr val="bg1"/>
                </a:solidFill>
                <a:highlight>
                  <a:srgbClr val="FF3399"/>
                </a:highlight>
                <a:latin typeface="HGS明朝E" panose="02020900000000000000" pitchFamily="18" charset="-128"/>
                <a:ea typeface="HGS明朝E" panose="02020900000000000000" pitchFamily="18" charset="-128"/>
                <a:cs typeface="メイリオ" panose="020B0604030504040204" pitchFamily="50" charset="-128"/>
              </a:rPr>
              <a:t>NICO</a:t>
            </a:r>
            <a:r>
              <a:rPr lang="ja-JP" altLang="en-US" sz="1400" b="1" kern="100" dirty="0">
                <a:solidFill>
                  <a:schemeClr val="bg1"/>
                </a:solidFill>
                <a:highlight>
                  <a:srgbClr val="FF3399"/>
                </a:highlight>
                <a:latin typeface="HGS明朝E" panose="02020900000000000000" pitchFamily="18" charset="-128"/>
                <a:ea typeface="HGS明朝E" panose="02020900000000000000" pitchFamily="18" charset="-128"/>
                <a:cs typeface="メイリオ" panose="020B0604030504040204" pitchFamily="50" charset="-128"/>
              </a:rPr>
              <a:t>クラブ非会員の方</a:t>
            </a:r>
            <a:r>
              <a:rPr lang="en-US" altLang="ja-JP" sz="1400" b="1" kern="100" dirty="0">
                <a:solidFill>
                  <a:schemeClr val="bg1"/>
                </a:solidFill>
                <a:highlight>
                  <a:srgbClr val="FF3399"/>
                </a:highlight>
                <a:latin typeface="HGS明朝E" panose="02020900000000000000" pitchFamily="18" charset="-128"/>
                <a:ea typeface="HGS明朝E" panose="02020900000000000000" pitchFamily="18" charset="-128"/>
                <a:cs typeface="メイリオ" panose="020B0604030504040204" pitchFamily="50" charset="-128"/>
              </a:rPr>
              <a:t>【</a:t>
            </a:r>
            <a:r>
              <a:rPr lang="ja-JP" altLang="en-US" sz="1400" b="1" kern="100" dirty="0">
                <a:solidFill>
                  <a:schemeClr val="bg1"/>
                </a:solidFill>
                <a:highlight>
                  <a:srgbClr val="FF3399"/>
                </a:highlight>
                <a:latin typeface="HGS明朝E" panose="02020900000000000000" pitchFamily="18" charset="-128"/>
                <a:ea typeface="HGS明朝E" panose="02020900000000000000" pitchFamily="18" charset="-128"/>
                <a:cs typeface="メイリオ" panose="020B0604030504040204" pitchFamily="50" charset="-128"/>
              </a:rPr>
              <a:t>必見！</a:t>
            </a:r>
            <a:r>
              <a:rPr lang="en-US" altLang="ja-JP" sz="1400" b="1" kern="100" dirty="0">
                <a:solidFill>
                  <a:schemeClr val="bg1"/>
                </a:solidFill>
                <a:highlight>
                  <a:srgbClr val="FF3399"/>
                </a:highlight>
                <a:latin typeface="HGS明朝E" panose="02020900000000000000" pitchFamily="18" charset="-128"/>
                <a:ea typeface="HGS明朝E" panose="02020900000000000000" pitchFamily="18" charset="-128"/>
                <a:cs typeface="メイリオ" panose="020B0604030504040204" pitchFamily="50" charset="-128"/>
              </a:rPr>
              <a:t>】</a:t>
            </a:r>
          </a:p>
        </p:txBody>
      </p:sp>
      <p:sp>
        <p:nvSpPr>
          <p:cNvPr id="10" name="正方形/長方形 9">
            <a:extLst>
              <a:ext uri="{FF2B5EF4-FFF2-40B4-BE49-F238E27FC236}">
                <a16:creationId xmlns:a16="http://schemas.microsoft.com/office/drawing/2014/main" id="{EB052CA5-11D9-7AC5-879E-93184CE8FB7D}"/>
              </a:ext>
            </a:extLst>
          </p:cNvPr>
          <p:cNvSpPr/>
          <p:nvPr/>
        </p:nvSpPr>
        <p:spPr>
          <a:xfrm>
            <a:off x="4735461" y="2014236"/>
            <a:ext cx="2643038" cy="899160"/>
          </a:xfrm>
          <a:prstGeom prst="rect">
            <a:avLst/>
          </a:prstGeom>
          <a:no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Rectangle 79">
            <a:extLst>
              <a:ext uri="{FF2B5EF4-FFF2-40B4-BE49-F238E27FC236}">
                <a16:creationId xmlns:a16="http://schemas.microsoft.com/office/drawing/2014/main" id="{A0811907-EE5C-6DAA-9F01-B1198921B9DB}"/>
              </a:ext>
            </a:extLst>
          </p:cNvPr>
          <p:cNvSpPr>
            <a:spLocks noChangeArrowheads="1"/>
          </p:cNvSpPr>
          <p:nvPr/>
        </p:nvSpPr>
        <p:spPr bwMode="auto">
          <a:xfrm>
            <a:off x="11205" y="42799"/>
            <a:ext cx="7374061" cy="77949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rot="0" vert="horz" wrap="square" lIns="22322" tIns="5512" rIns="22322" bIns="5512" anchor="t" anchorCtr="0" upright="1">
            <a:noAutofit/>
          </a:bodyPr>
          <a:lstStyle/>
          <a:p>
            <a:pPr>
              <a:lnSpc>
                <a:spcPts val="1116"/>
              </a:lnSpc>
              <a:spcAft>
                <a:spcPts val="223"/>
              </a:spcAft>
            </a:pPr>
            <a:br>
              <a:rPr lang="en-US" altLang="ja-JP" sz="1050" b="1" kern="100" dirty="0">
                <a:solidFill>
                  <a:srgbClr val="806000"/>
                </a:solidFill>
                <a:latin typeface="メイリオ" panose="020B0604030504040204" pitchFamily="50" charset="-128"/>
                <a:ea typeface="メイリオ" panose="020B0604030504040204" pitchFamily="50" charset="-128"/>
                <a:cs typeface="メイリオ" panose="020B0604030504040204" pitchFamily="50" charset="-128"/>
              </a:rPr>
            </a:br>
            <a:r>
              <a:rPr lang="en-US" altLang="ja-JP" sz="2000" b="1" kern="100" dirty="0">
                <a:solidFill>
                  <a:srgbClr val="806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kern="100" dirty="0">
                <a:solidFill>
                  <a:srgbClr val="806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申込書</a:t>
            </a:r>
            <a:r>
              <a:rPr lang="en-US" altLang="ja-JP" sz="2000" b="1" kern="100" dirty="0">
                <a:solidFill>
                  <a:srgbClr val="806000"/>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12" name="図 11">
            <a:extLst>
              <a:ext uri="{FF2B5EF4-FFF2-40B4-BE49-F238E27FC236}">
                <a16:creationId xmlns:a16="http://schemas.microsoft.com/office/drawing/2014/main" id="{FF38ACBE-31DF-B73C-0A67-E6F5499B880C}"/>
              </a:ext>
            </a:extLst>
          </p:cNvPr>
          <p:cNvPicPr>
            <a:picLocks noChangeAspect="1"/>
          </p:cNvPicPr>
          <p:nvPr/>
        </p:nvPicPr>
        <p:blipFill>
          <a:blip r:embed="rId6"/>
          <a:stretch>
            <a:fillRect/>
          </a:stretch>
        </p:blipFill>
        <p:spPr>
          <a:xfrm>
            <a:off x="6271433" y="9619199"/>
            <a:ext cx="506344" cy="506344"/>
          </a:xfrm>
          <a:prstGeom prst="rect">
            <a:avLst/>
          </a:prstGeom>
        </p:spPr>
      </p:pic>
    </p:spTree>
    <p:extLst>
      <p:ext uri="{BB962C8B-B14F-4D97-AF65-F5344CB8AC3E}">
        <p14:creationId xmlns:p14="http://schemas.microsoft.com/office/powerpoint/2010/main" val="346021879"/>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696A068-45AE-4DC6-A7AA-AFB47FF36B54}">
  <we:reference id="wa200010215" version="2.0.0.0" store="ja-JP" storeType="OMEX"/>
  <we:alternateReferences>
    <we:reference id="WA200010215" version="2.0.0.0"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A4D0E2644FED24EAE1572B67766E628" ma:contentTypeVersion="18" ma:contentTypeDescription="新しいドキュメントを作成します。" ma:contentTypeScope="" ma:versionID="84a56117ed8f5c9d82a50549b9118e51">
  <xsd:schema xmlns:xsd="http://www.w3.org/2001/XMLSchema" xmlns:xs="http://www.w3.org/2001/XMLSchema" xmlns:p="http://schemas.microsoft.com/office/2006/metadata/properties" xmlns:ns2="ddff9eb7-d64d-4ebd-856d-e287af282d42" xmlns:ns3="b72e2716-3e9c-4455-b0cc-838418208509" targetNamespace="http://schemas.microsoft.com/office/2006/metadata/properties" ma:root="true" ma:fieldsID="e6ab26acdf9729c6a122d9a82fd4d835" ns2:_="" ns3:_="">
    <xsd:import namespace="ddff9eb7-d64d-4ebd-856d-e287af282d42"/>
    <xsd:import namespace="b72e2716-3e9c-4455-b0cc-83841820850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ff9eb7-d64d-4ebd-856d-e287af282d42"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512fafd5-a76f-4521-9be9-a33165befb40}" ma:internalName="TaxCatchAll" ma:showField="CatchAllData" ma:web="ddff9eb7-d64d-4ebd-856d-e287af282d4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72e2716-3e9c-4455-b0cc-83841820850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59e1d58c-9d13-40fb-9c1e-909c2f2451b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72e2716-3e9c-4455-b0cc-838418208509">
      <Terms xmlns="http://schemas.microsoft.com/office/infopath/2007/PartnerControls"/>
    </lcf76f155ced4ddcb4097134ff3c332f>
    <TaxCatchAll xmlns="ddff9eb7-d64d-4ebd-856d-e287af282d4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236D66-5621-4BD9-8868-9223B1F137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ff9eb7-d64d-4ebd-856d-e287af282d42"/>
    <ds:schemaRef ds:uri="b72e2716-3e9c-4455-b0cc-838418208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1B0B8D0-5B72-4686-B987-9D466EFE45A3}">
  <ds:schemaRefs>
    <ds:schemaRef ds:uri="http://schemas.microsoft.com/office/2006/documentManagement/types"/>
    <ds:schemaRef ds:uri="ddff9eb7-d64d-4ebd-856d-e287af282d42"/>
    <ds:schemaRef ds:uri="http://www.w3.org/XML/1998/namespace"/>
    <ds:schemaRef ds:uri="http://purl.org/dc/elements/1.1/"/>
    <ds:schemaRef ds:uri="http://purl.org/dc/dcmitype/"/>
    <ds:schemaRef ds:uri="http://schemas.microsoft.com/office/2006/metadata/properties"/>
    <ds:schemaRef ds:uri="http://schemas.openxmlformats.org/package/2006/metadata/core-properties"/>
    <ds:schemaRef ds:uri="http://schemas.microsoft.com/office/infopath/2007/PartnerControls"/>
    <ds:schemaRef ds:uri="b72e2716-3e9c-4455-b0cc-838418208509"/>
    <ds:schemaRef ds:uri="http://purl.org/dc/terms/"/>
  </ds:schemaRefs>
</ds:datastoreItem>
</file>

<file path=customXml/itemProps3.xml><?xml version="1.0" encoding="utf-8"?>
<ds:datastoreItem xmlns:ds="http://schemas.openxmlformats.org/officeDocument/2006/customXml" ds:itemID="{E866C970-BA6F-43B1-A36E-6657F974CC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1505</TotalTime>
  <Words>698</Words>
  <Application>Microsoft Office PowerPoint</Application>
  <PresentationFormat>ユーザー設定</PresentationFormat>
  <Paragraphs>57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HGS明朝E</vt:lpstr>
      <vt:lpstr>メイリオ</vt:lpstr>
      <vt:lpstr>游ゴシック</vt:lpstr>
      <vt:lpstr>Arial</vt:lpstr>
      <vt:lpstr>Calibri</vt:lpstr>
      <vt:lpstr>Calibri Light</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入澤 俊太</dc:creator>
  <cp:lastModifiedBy>入澤 俊太</cp:lastModifiedBy>
  <cp:revision>5</cp:revision>
  <cp:lastPrinted>2026-05-14T02:24:44Z</cp:lastPrinted>
  <dcterms:created xsi:type="dcterms:W3CDTF">2022-12-22T00:39:35Z</dcterms:created>
  <dcterms:modified xsi:type="dcterms:W3CDTF">2026-06-25T02:00:29Z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0x010100CA4D0E2644FED24EAE1572B67766E628</vt:lpwstr>
  </property>
  <property fmtid="{D5CDD505-2E9C-101B-9397-08002B2CF9AE}" pid="3" name="MediaServiceImageTags">
    <vt:lpwstr/>
  </property>
</Properties>
</file>