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4"/>
  </p:sldMasterIdLst>
  <p:notesMasterIdLst>
    <p:notesMasterId r:id="rId6"/>
  </p:notesMasterIdLst>
  <p:sldIdLst>
    <p:sldId id="267" r:id="rId5"/>
  </p:sldIdLst>
  <p:sldSz cx="7559675" cy="1069181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ECD"/>
    <a:srgbClr val="FF6600"/>
    <a:srgbClr val="3366FF"/>
    <a:srgbClr val="FF99FF"/>
    <a:srgbClr val="CCCCFF"/>
    <a:srgbClr val="FFCCFF"/>
    <a:srgbClr val="000099"/>
    <a:srgbClr val="993366"/>
    <a:srgbClr val="29FB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F88E0B-5162-4A26-A6D4-17C39FEB24D5}" v="1197" dt="2026-05-14T02:37:36.016"/>
    <p1510:client id="{19C25B97-C209-4377-8887-2C6D214761A3}" v="7" dt="2026-05-14T05:46:05.7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テーマ スタイル 1 - アクセント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5" autoAdjust="0"/>
    <p:restoredTop sz="94634" autoAdjust="0"/>
  </p:normalViewPr>
  <p:slideViewPr>
    <p:cSldViewPr snapToGrid="0">
      <p:cViewPr>
        <p:scale>
          <a:sx n="100" d="100"/>
          <a:sy n="100" d="100"/>
        </p:scale>
        <p:origin x="1454" y="-3211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小林 ありさ" userId="12108b7d-02b6-47d4-925c-c2f594d82c65" providerId="ADAL" clId="{C3CC2685-38DC-4F67-8C92-4FCD2620654E}"/>
    <pc:docChg chg="undo custSel modSld">
      <pc:chgData name="小林 ありさ" userId="12108b7d-02b6-47d4-925c-c2f594d82c65" providerId="ADAL" clId="{C3CC2685-38DC-4F67-8C92-4FCD2620654E}" dt="2025-07-29T03:26:21.317" v="626" actId="20577"/>
      <pc:docMkLst>
        <pc:docMk/>
      </pc:docMkLst>
      <pc:sldChg chg="addSp delSp modSp mod">
        <pc:chgData name="小林 ありさ" userId="12108b7d-02b6-47d4-925c-c2f594d82c65" providerId="ADAL" clId="{C3CC2685-38DC-4F67-8C92-4FCD2620654E}" dt="2025-07-29T03:26:21.317" v="626" actId="20577"/>
        <pc:sldMkLst>
          <pc:docMk/>
          <pc:sldMk cId="4271672264" sldId="266"/>
        </pc:sldMkLst>
      </pc:sldChg>
    </pc:docChg>
  </pc:docChgLst>
  <pc:docChgLst>
    <pc:chgData name="入澤 俊太" userId="96d4804a-8e53-4591-a982-faba22864be0" providerId="ADAL" clId="{A2923012-6AA7-43E5-9D6C-BEBE306A5077}"/>
    <pc:docChg chg="undo redo custSel addSld delSld modSld sldOrd">
      <pc:chgData name="入澤 俊太" userId="96d4804a-8e53-4591-a982-faba22864be0" providerId="ADAL" clId="{A2923012-6AA7-43E5-9D6C-BEBE306A5077}" dt="2026-05-14T05:46:29.392" v="20583" actId="1076"/>
      <pc:docMkLst>
        <pc:docMk/>
      </pc:docMkLst>
      <pc:sldChg chg="addSp delSp modSp del mod ord setBg modShow chgLayout">
        <pc:chgData name="入澤 俊太" userId="96d4804a-8e53-4591-a982-faba22864be0" providerId="ADAL" clId="{A2923012-6AA7-43E5-9D6C-BEBE306A5077}" dt="2026-05-14T04:54:30.640" v="20566" actId="2696"/>
        <pc:sldMkLst>
          <pc:docMk/>
          <pc:sldMk cId="4271672264" sldId="266"/>
        </pc:sldMkLst>
        <pc:spChg chg="add mod">
          <ac:chgData name="入澤 俊太" userId="96d4804a-8e53-4591-a982-faba22864be0" providerId="ADAL" clId="{A2923012-6AA7-43E5-9D6C-BEBE306A5077}" dt="2026-05-14T02:20:01.334" v="20284" actId="404"/>
          <ac:spMkLst>
            <pc:docMk/>
            <pc:sldMk cId="4271672264" sldId="266"/>
            <ac:spMk id="4" creationId="{F90DE868-01E7-946E-8FC3-5B75DA48E741}"/>
          </ac:spMkLst>
        </pc:spChg>
        <pc:spChg chg="add mod">
          <ac:chgData name="入澤 俊太" userId="96d4804a-8e53-4591-a982-faba22864be0" providerId="ADAL" clId="{A2923012-6AA7-43E5-9D6C-BEBE306A5077}" dt="2026-05-14T02:40:37.704" v="20563" actId="20577"/>
          <ac:spMkLst>
            <pc:docMk/>
            <pc:sldMk cId="4271672264" sldId="266"/>
            <ac:spMk id="6" creationId="{7A0F640F-B32E-31AE-B624-B8372177D398}"/>
          </ac:spMkLst>
        </pc:spChg>
        <pc:spChg chg="add mod">
          <ac:chgData name="入澤 俊太" userId="96d4804a-8e53-4591-a982-faba22864be0" providerId="ADAL" clId="{A2923012-6AA7-43E5-9D6C-BEBE306A5077}" dt="2026-05-14T02:14:20.608" v="20241" actId="1076"/>
          <ac:spMkLst>
            <pc:docMk/>
            <pc:sldMk cId="4271672264" sldId="266"/>
            <ac:spMk id="7" creationId="{DB0C2668-6F8F-CA13-FEB3-977465246875}"/>
          </ac:spMkLst>
        </pc:spChg>
        <pc:spChg chg="add mod">
          <ac:chgData name="入澤 俊太" userId="96d4804a-8e53-4591-a982-faba22864be0" providerId="ADAL" clId="{A2923012-6AA7-43E5-9D6C-BEBE306A5077}" dt="2026-05-14T02:22:47.341" v="20310" actId="113"/>
          <ac:spMkLst>
            <pc:docMk/>
            <pc:sldMk cId="4271672264" sldId="266"/>
            <ac:spMk id="9" creationId="{14C6E7AB-D428-8848-AD25-8C76DA1ABF62}"/>
          </ac:spMkLst>
        </pc:spChg>
        <pc:spChg chg="add del mod">
          <ac:chgData name="入澤 俊太" userId="96d4804a-8e53-4591-a982-faba22864be0" providerId="ADAL" clId="{A2923012-6AA7-43E5-9D6C-BEBE306A5077}" dt="2026-05-14T02:33:48.224" v="20334" actId="11529"/>
          <ac:spMkLst>
            <pc:docMk/>
            <pc:sldMk cId="4271672264" sldId="266"/>
            <ac:spMk id="12" creationId="{316BFB28-063C-2694-122F-A2165FA5EFFF}"/>
          </ac:spMkLst>
        </pc:spChg>
        <pc:spChg chg="add mod ord">
          <ac:chgData name="入澤 俊太" userId="96d4804a-8e53-4591-a982-faba22864be0" providerId="ADAL" clId="{A2923012-6AA7-43E5-9D6C-BEBE306A5077}" dt="2026-05-14T02:39:41.751" v="20446" actId="20577"/>
          <ac:spMkLst>
            <pc:docMk/>
            <pc:sldMk cId="4271672264" sldId="266"/>
            <ac:spMk id="13" creationId="{3A7390AA-2834-7030-8407-E0001AD33544}"/>
          </ac:spMkLst>
        </pc:spChg>
        <pc:spChg chg="add mod">
          <ac:chgData name="入澤 俊太" userId="96d4804a-8e53-4591-a982-faba22864be0" providerId="ADAL" clId="{A2923012-6AA7-43E5-9D6C-BEBE306A5077}" dt="2026-05-14T02:06:18.368" v="20014" actId="207"/>
          <ac:spMkLst>
            <pc:docMk/>
            <pc:sldMk cId="4271672264" sldId="266"/>
            <ac:spMk id="15" creationId="{44C9F343-1C87-A33D-3E87-7D020FF58915}"/>
          </ac:spMkLst>
        </pc:spChg>
        <pc:spChg chg="add mod">
          <ac:chgData name="入澤 俊太" userId="96d4804a-8e53-4591-a982-faba22864be0" providerId="ADAL" clId="{A2923012-6AA7-43E5-9D6C-BEBE306A5077}" dt="2026-05-14T02:14:24.463" v="20242" actId="1076"/>
          <ac:spMkLst>
            <pc:docMk/>
            <pc:sldMk cId="4271672264" sldId="266"/>
            <ac:spMk id="16" creationId="{3D057A9D-51C3-7DC4-5420-2323F4A5F31C}"/>
          </ac:spMkLst>
        </pc:spChg>
        <pc:spChg chg="add mod">
          <ac:chgData name="入澤 俊太" userId="96d4804a-8e53-4591-a982-faba22864be0" providerId="ADAL" clId="{A2923012-6AA7-43E5-9D6C-BEBE306A5077}" dt="2026-05-14T02:34:05.870" v="20338" actId="1076"/>
          <ac:spMkLst>
            <pc:docMk/>
            <pc:sldMk cId="4271672264" sldId="266"/>
            <ac:spMk id="18" creationId="{155BABB6-96E3-AFC9-B2C7-4FE91048A664}"/>
          </ac:spMkLst>
        </pc:spChg>
        <pc:spChg chg="mod">
          <ac:chgData name="入澤 俊太" userId="96d4804a-8e53-4591-a982-faba22864be0" providerId="ADAL" clId="{A2923012-6AA7-43E5-9D6C-BEBE306A5077}" dt="2026-05-14T02:40:01.614" v="20502" actId="20577"/>
          <ac:spMkLst>
            <pc:docMk/>
            <pc:sldMk cId="4271672264" sldId="266"/>
            <ac:spMk id="34" creationId="{E7D6647A-E8F0-DFF4-8205-40DBFFFF447D}"/>
          </ac:spMkLst>
        </pc:spChg>
        <pc:picChg chg="add del mod">
          <ac:chgData name="入澤 俊太" userId="96d4804a-8e53-4591-a982-faba22864be0" providerId="ADAL" clId="{A2923012-6AA7-43E5-9D6C-BEBE306A5077}" dt="2026-05-14T01:36:35.519" v="19131" actId="478"/>
          <ac:picMkLst>
            <pc:docMk/>
            <pc:sldMk cId="4271672264" sldId="266"/>
            <ac:picMk id="2" creationId="{EDFF5B2B-55ED-A084-4AE7-161D6449EECA}"/>
          </ac:picMkLst>
        </pc:picChg>
        <pc:picChg chg="add mod">
          <ac:chgData name="入澤 俊太" userId="96d4804a-8e53-4591-a982-faba22864be0" providerId="ADAL" clId="{A2923012-6AA7-43E5-9D6C-BEBE306A5077}" dt="2026-05-14T01:37:54.620" v="19136" actId="1076"/>
          <ac:picMkLst>
            <pc:docMk/>
            <pc:sldMk cId="4271672264" sldId="266"/>
            <ac:picMk id="3" creationId="{AE463334-CA88-3DDD-EFF2-E54ECC079C19}"/>
          </ac:picMkLst>
        </pc:picChg>
        <pc:picChg chg="add del mod ord">
          <ac:chgData name="入澤 俊太" userId="96d4804a-8e53-4591-a982-faba22864be0" providerId="ADAL" clId="{A2923012-6AA7-43E5-9D6C-BEBE306A5077}" dt="2026-05-14T01:38:42.249" v="19140" actId="21"/>
          <ac:picMkLst>
            <pc:docMk/>
            <pc:sldMk cId="4271672264" sldId="266"/>
            <ac:picMk id="5" creationId="{B1A0D650-5284-B73E-5BEC-5540AE5B4336}"/>
          </ac:picMkLst>
        </pc:picChg>
        <pc:picChg chg="add del mod">
          <ac:chgData name="入澤 俊太" userId="96d4804a-8e53-4591-a982-faba22864be0" providerId="ADAL" clId="{A2923012-6AA7-43E5-9D6C-BEBE306A5077}" dt="2026-05-14T01:36:41.594" v="19133" actId="478"/>
          <ac:picMkLst>
            <pc:docMk/>
            <pc:sldMk cId="4271672264" sldId="266"/>
            <ac:picMk id="17" creationId="{A20975C9-B542-0120-1044-52B70DE8E546}"/>
          </ac:picMkLst>
        </pc:picChg>
      </pc:sldChg>
      <pc:sldChg chg="addSp delSp modSp add del mod ord">
        <pc:chgData name="入澤 俊太" userId="96d4804a-8e53-4591-a982-faba22864be0" providerId="ADAL" clId="{A2923012-6AA7-43E5-9D6C-BEBE306A5077}" dt="2026-05-14T05:46:29.392" v="20583" actId="1076"/>
        <pc:sldMkLst>
          <pc:docMk/>
          <pc:sldMk cId="346021879" sldId="267"/>
        </pc:sldMkLst>
        <pc:spChg chg="add mod">
          <ac:chgData name="入澤 俊太" userId="96d4804a-8e53-4591-a982-faba22864be0" providerId="ADAL" clId="{A2923012-6AA7-43E5-9D6C-BEBE306A5077}" dt="2026-05-14T05:45:29.237" v="20568" actId="164"/>
          <ac:spMkLst>
            <pc:docMk/>
            <pc:sldMk cId="346021879" sldId="267"/>
            <ac:spMk id="2" creationId="{A0811907-EE5C-6DAA-9F01-B1198921B9DB}"/>
          </ac:spMkLst>
        </pc:spChg>
        <pc:spChg chg="add mod ord">
          <ac:chgData name="入澤 俊太" userId="96d4804a-8e53-4591-a982-faba22864be0" providerId="ADAL" clId="{A2923012-6AA7-43E5-9D6C-BEBE306A5077}" dt="2026-05-14T05:45:59.328" v="20574" actId="164"/>
          <ac:spMkLst>
            <pc:docMk/>
            <pc:sldMk cId="346021879" sldId="267"/>
            <ac:spMk id="3" creationId="{DD088010-8EF1-D61A-99B1-5CF1BED8B3AB}"/>
          </ac:spMkLst>
        </pc:spChg>
        <pc:spChg chg="add mod">
          <ac:chgData name="入澤 俊太" userId="96d4804a-8e53-4591-a982-faba22864be0" providerId="ADAL" clId="{A2923012-6AA7-43E5-9D6C-BEBE306A5077}" dt="2026-05-14T05:11:45.709" v="20567" actId="164"/>
          <ac:spMkLst>
            <pc:docMk/>
            <pc:sldMk cId="346021879" sldId="267"/>
            <ac:spMk id="4" creationId="{DD31916D-2500-A07D-04A0-D76387A0C2FA}"/>
          </ac:spMkLst>
        </pc:spChg>
        <pc:spChg chg="mod">
          <ac:chgData name="入澤 俊太" userId="96d4804a-8e53-4591-a982-faba22864be0" providerId="ADAL" clId="{A2923012-6AA7-43E5-9D6C-BEBE306A5077}" dt="2026-05-14T05:45:59.328" v="20574" actId="164"/>
          <ac:spMkLst>
            <pc:docMk/>
            <pc:sldMk cId="346021879" sldId="267"/>
            <ac:spMk id="5" creationId="{D2822DCB-1B2D-98D2-FAD0-5F42E7F2CBB0}"/>
          </ac:spMkLst>
        </pc:spChg>
        <pc:spChg chg="mod">
          <ac:chgData name="入澤 俊太" userId="96d4804a-8e53-4591-a982-faba22864be0" providerId="ADAL" clId="{A2923012-6AA7-43E5-9D6C-BEBE306A5077}" dt="2026-05-11T05:05:43.051" v="16839" actId="1076"/>
          <ac:spMkLst>
            <pc:docMk/>
            <pc:sldMk cId="346021879" sldId="267"/>
            <ac:spMk id="6" creationId="{7AD208FB-9F1B-7F4A-3403-3738C13EF8C3}"/>
          </ac:spMkLst>
        </pc:spChg>
        <pc:spChg chg="mod">
          <ac:chgData name="入澤 俊太" userId="96d4804a-8e53-4591-a982-faba22864be0" providerId="ADAL" clId="{A2923012-6AA7-43E5-9D6C-BEBE306A5077}" dt="2026-05-14T05:45:29.237" v="20568" actId="164"/>
          <ac:spMkLst>
            <pc:docMk/>
            <pc:sldMk cId="346021879" sldId="267"/>
            <ac:spMk id="7" creationId="{28137562-73B6-AE3E-8AE9-E784CE18E522}"/>
          </ac:spMkLst>
        </pc:spChg>
        <pc:spChg chg="mod">
          <ac:chgData name="入澤 俊太" userId="96d4804a-8e53-4591-a982-faba22864be0" providerId="ADAL" clId="{A2923012-6AA7-43E5-9D6C-BEBE306A5077}" dt="2026-05-11T05:05:50.663" v="16840" actId="1076"/>
          <ac:spMkLst>
            <pc:docMk/>
            <pc:sldMk cId="346021879" sldId="267"/>
            <ac:spMk id="10" creationId="{EB052CA5-11D9-7AC5-879E-93184CE8FB7D}"/>
          </ac:spMkLst>
        </pc:spChg>
        <pc:spChg chg="ord">
          <ac:chgData name="入澤 俊太" userId="96d4804a-8e53-4591-a982-faba22864be0" providerId="ADAL" clId="{A2923012-6AA7-43E5-9D6C-BEBE306A5077}" dt="2026-04-28T01:12:56.194" v="9206" actId="167"/>
          <ac:spMkLst>
            <pc:docMk/>
            <pc:sldMk cId="346021879" sldId="267"/>
            <ac:spMk id="14" creationId="{2E28346A-E832-74E9-4B6B-0AF9753484A3}"/>
          </ac:spMkLst>
        </pc:spChg>
        <pc:spChg chg="mod">
          <ac:chgData name="入澤 俊太" userId="96d4804a-8e53-4591-a982-faba22864be0" providerId="ADAL" clId="{A2923012-6AA7-43E5-9D6C-BEBE306A5077}" dt="2026-05-14T05:11:45.709" v="20567" actId="164"/>
          <ac:spMkLst>
            <pc:docMk/>
            <pc:sldMk cId="346021879" sldId="267"/>
            <ac:spMk id="22" creationId="{7B9C6132-50F0-734B-463D-5856B83B45A3}"/>
          </ac:spMkLst>
        </pc:spChg>
        <pc:grpChg chg="add mod">
          <ac:chgData name="入澤 俊太" userId="96d4804a-8e53-4591-a982-faba22864be0" providerId="ADAL" clId="{A2923012-6AA7-43E5-9D6C-BEBE306A5077}" dt="2026-05-14T05:45:59.328" v="20574" actId="164"/>
          <ac:grpSpMkLst>
            <pc:docMk/>
            <pc:sldMk cId="346021879" sldId="267"/>
            <ac:grpSpMk id="8" creationId="{E3AA9777-AED2-A231-9AA4-C30B3E178145}"/>
          </ac:grpSpMkLst>
        </pc:grpChg>
        <pc:grpChg chg="add del mod">
          <ac:chgData name="入澤 俊太" userId="96d4804a-8e53-4591-a982-faba22864be0" providerId="ADAL" clId="{A2923012-6AA7-43E5-9D6C-BEBE306A5077}" dt="2026-05-14T05:45:32.298" v="20569" actId="21"/>
          <ac:grpSpMkLst>
            <pc:docMk/>
            <pc:sldMk cId="346021879" sldId="267"/>
            <ac:grpSpMk id="9" creationId="{079896D2-F76C-0746-0A9B-527EA9103679}"/>
          </ac:grpSpMkLst>
        </pc:grpChg>
        <pc:grpChg chg="add del mod">
          <ac:chgData name="入澤 俊太" userId="96d4804a-8e53-4591-a982-faba22864be0" providerId="ADAL" clId="{A2923012-6AA7-43E5-9D6C-BEBE306A5077}" dt="2026-05-14T05:46:02.708" v="20575" actId="21"/>
          <ac:grpSpMkLst>
            <pc:docMk/>
            <pc:sldMk cId="346021879" sldId="267"/>
            <ac:grpSpMk id="15" creationId="{DB58808A-A37D-36B3-CFBA-A66B229274E6}"/>
          </ac:grpSpMkLst>
        </pc:grpChg>
        <pc:graphicFrameChg chg="mod modGraphic">
          <ac:chgData name="入澤 俊太" userId="96d4804a-8e53-4591-a982-faba22864be0" providerId="ADAL" clId="{A2923012-6AA7-43E5-9D6C-BEBE306A5077}" dt="2026-05-11T05:05:11.289" v="16833" actId="14100"/>
          <ac:graphicFrameMkLst>
            <pc:docMk/>
            <pc:sldMk cId="346021879" sldId="267"/>
            <ac:graphicFrameMk id="11" creationId="{E66B79AB-ABBB-BFB8-B429-1BC2CDA01823}"/>
          </ac:graphicFrameMkLst>
        </pc:graphicFrameChg>
        <pc:picChg chg="add mod">
          <ac:chgData name="入澤 俊太" userId="96d4804a-8e53-4591-a982-faba22864be0" providerId="ADAL" clId="{A2923012-6AA7-43E5-9D6C-BEBE306A5077}" dt="2026-05-14T05:45:59.328" v="20574" actId="164"/>
          <ac:picMkLst>
            <pc:docMk/>
            <pc:sldMk cId="346021879" sldId="267"/>
            <ac:picMk id="12" creationId="{FF38ACBE-31DF-B73C-0A67-E6F5499B880C}"/>
          </ac:picMkLst>
        </pc:picChg>
        <pc:picChg chg="add mod">
          <ac:chgData name="入澤 俊太" userId="96d4804a-8e53-4591-a982-faba22864be0" providerId="ADAL" clId="{A2923012-6AA7-43E5-9D6C-BEBE306A5077}" dt="2026-05-14T05:45:43.656" v="20573" actId="1076"/>
          <ac:picMkLst>
            <pc:docMk/>
            <pc:sldMk cId="346021879" sldId="267"/>
            <ac:picMk id="13" creationId="{471911E8-57E0-6A52-DEB6-88183C2CA0BB}"/>
          </ac:picMkLst>
        </pc:picChg>
        <pc:picChg chg="add mod">
          <ac:chgData name="入澤 俊太" userId="96d4804a-8e53-4591-a982-faba22864be0" providerId="ADAL" clId="{A2923012-6AA7-43E5-9D6C-BEBE306A5077}" dt="2026-05-14T05:46:29.392" v="20583" actId="1076"/>
          <ac:picMkLst>
            <pc:docMk/>
            <pc:sldMk cId="346021879" sldId="267"/>
            <ac:picMk id="16" creationId="{DF964ECA-9260-26BC-A3CF-CD53094C33D4}"/>
          </ac:picMkLst>
        </pc:picChg>
      </pc:sldChg>
      <pc:sldChg chg="modSp new del mod">
        <pc:chgData name="入澤 俊太" userId="96d4804a-8e53-4591-a982-faba22864be0" providerId="ADAL" clId="{A2923012-6AA7-43E5-9D6C-BEBE306A5077}" dt="2026-04-27T04:58:08.877" v="9123" actId="47"/>
        <pc:sldMkLst>
          <pc:docMk/>
          <pc:sldMk cId="3265106722" sldId="268"/>
        </pc:sldMkLst>
      </pc:sldChg>
      <pc:sldChg chg="addSp delSp modSp new del mod ord setBg">
        <pc:chgData name="入澤 俊太" userId="96d4804a-8e53-4591-a982-faba22864be0" providerId="ADAL" clId="{A2923012-6AA7-43E5-9D6C-BEBE306A5077}" dt="2026-05-14T04:54:28.307" v="20565" actId="2696"/>
        <pc:sldMkLst>
          <pc:docMk/>
          <pc:sldMk cId="4001055845" sldId="268"/>
        </pc:sldMkLst>
        <pc:spChg chg="add mod">
          <ac:chgData name="入澤 俊太" userId="96d4804a-8e53-4591-a982-faba22864be0" providerId="ADAL" clId="{A2923012-6AA7-43E5-9D6C-BEBE306A5077}" dt="2026-05-14T01:36:12.480" v="19130" actId="122"/>
          <ac:spMkLst>
            <pc:docMk/>
            <pc:sldMk cId="4001055845" sldId="268"/>
            <ac:spMk id="8" creationId="{BC7A1854-9E71-2AEF-CA98-4AC7C905AF64}"/>
          </ac:spMkLst>
        </pc:spChg>
        <pc:spChg chg="add del">
          <ac:chgData name="入澤 俊太" userId="96d4804a-8e53-4591-a982-faba22864be0" providerId="ADAL" clId="{A2923012-6AA7-43E5-9D6C-BEBE306A5077}" dt="2026-05-14T01:33:25.529" v="19110" actId="22"/>
          <ac:spMkLst>
            <pc:docMk/>
            <pc:sldMk cId="4001055845" sldId="268"/>
            <ac:spMk id="31" creationId="{EEEC11E5-9DFD-14A0-FB6B-564965C3F72D}"/>
          </ac:spMkLst>
        </pc:spChg>
        <pc:picChg chg="add del mod ord modCrop">
          <ac:chgData name="入澤 俊太" userId="96d4804a-8e53-4591-a982-faba22864be0" providerId="ADAL" clId="{A2923012-6AA7-43E5-9D6C-BEBE306A5077}" dt="2026-05-14T01:29:23.219" v="19023" actId="478"/>
          <ac:picMkLst>
            <pc:docMk/>
            <pc:sldMk cId="4001055845" sldId="268"/>
            <ac:picMk id="6" creationId="{79E1307B-9450-95E0-27A3-49A7FFA17B8B}"/>
          </ac:picMkLst>
        </pc:picChg>
        <pc:picChg chg="add mod">
          <ac:chgData name="入澤 俊太" userId="96d4804a-8e53-4591-a982-faba22864be0" providerId="ADAL" clId="{A2923012-6AA7-43E5-9D6C-BEBE306A5077}" dt="2026-05-14T01:29:59.124" v="19025"/>
          <ac:picMkLst>
            <pc:docMk/>
            <pc:sldMk cId="4001055845" sldId="268"/>
            <ac:picMk id="14" creationId="{0C57B92D-EFF2-491B-9322-067F67C31358}"/>
          </ac:picMkLst>
        </pc:picChg>
        <pc:picChg chg="add del mod">
          <ac:chgData name="入澤 俊太" userId="96d4804a-8e53-4591-a982-faba22864be0" providerId="ADAL" clId="{A2923012-6AA7-43E5-9D6C-BEBE306A5077}" dt="2026-05-14T01:29:19.393" v="19022" actId="478"/>
          <ac:picMkLst>
            <pc:docMk/>
            <pc:sldMk cId="4001055845" sldId="268"/>
            <ac:picMk id="16" creationId="{3973666C-1092-3C73-AFF5-50FF4878D712}"/>
          </ac:picMkLst>
        </pc:picChg>
        <pc:picChg chg="add mod">
          <ac:chgData name="入澤 俊太" userId="96d4804a-8e53-4591-a982-faba22864be0" providerId="ADAL" clId="{A2923012-6AA7-43E5-9D6C-BEBE306A5077}" dt="2026-05-14T01:30:15.324" v="19032" actId="1076"/>
          <ac:picMkLst>
            <pc:docMk/>
            <pc:sldMk cId="4001055845" sldId="268"/>
            <ac:picMk id="20" creationId="{5697EE32-69D5-7654-41BA-A3C0D526A4EB}"/>
          </ac:picMkLst>
        </pc:picChg>
        <pc:picChg chg="add mod">
          <ac:chgData name="入澤 俊太" userId="96d4804a-8e53-4591-a982-faba22864be0" providerId="ADAL" clId="{A2923012-6AA7-43E5-9D6C-BEBE306A5077}" dt="2026-05-14T01:30:49.223" v="19040" actId="1076"/>
          <ac:picMkLst>
            <pc:docMk/>
            <pc:sldMk cId="4001055845" sldId="268"/>
            <ac:picMk id="28" creationId="{D4EEA9E9-A317-4702-72F6-2E857C3F8E2C}"/>
          </ac:picMkLst>
        </pc:picChg>
      </pc:sldChg>
      <pc:sldChg chg="addSp delSp modSp new del ord">
        <pc:chgData name="入澤 俊太" userId="96d4804a-8e53-4591-a982-faba22864be0" providerId="ADAL" clId="{A2923012-6AA7-43E5-9D6C-BEBE306A5077}" dt="2026-05-14T03:07:17.138" v="20564" actId="47"/>
        <pc:sldMkLst>
          <pc:docMk/>
          <pc:sldMk cId="3789671630" sldId="269"/>
        </pc:sldMkLst>
        <pc:spChg chg="del">
          <ac:chgData name="入澤 俊太" userId="96d4804a-8e53-4591-a982-faba22864be0" providerId="ADAL" clId="{A2923012-6AA7-43E5-9D6C-BEBE306A5077}" dt="2026-05-14T01:38:45.706" v="19141"/>
          <ac:spMkLst>
            <pc:docMk/>
            <pc:sldMk cId="3789671630" sldId="269"/>
            <ac:spMk id="3" creationId="{00A9B18A-E06B-ED48-CCB6-5AF4474639A5}"/>
          </ac:spMkLst>
        </pc:spChg>
        <pc:picChg chg="add mod">
          <ac:chgData name="入澤 俊太" userId="96d4804a-8e53-4591-a982-faba22864be0" providerId="ADAL" clId="{A2923012-6AA7-43E5-9D6C-BEBE306A5077}" dt="2026-05-14T01:38:45.706" v="19141"/>
          <ac:picMkLst>
            <pc:docMk/>
            <pc:sldMk cId="3789671630" sldId="269"/>
            <ac:picMk id="4" creationId="{6EC6D510-C74A-E78E-A15F-F22683E6D55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05D1AC-EF53-46DC-A46E-ECC4B6BDE877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1233488"/>
            <a:ext cx="23542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FCE82C-CD6A-4836-981A-D6CA361B0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690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DA29-DE53-449D-96AB-02DEEA7F95EF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99F00-A37A-46E7-99A0-A16BEC04EB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6704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DA29-DE53-449D-96AB-02DEEA7F95EF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99F00-A37A-46E7-99A0-A16BEC04EB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103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DA29-DE53-449D-96AB-02DEEA7F95EF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99F00-A37A-46E7-99A0-A16BEC04EB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441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DA29-DE53-449D-96AB-02DEEA7F95EF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99F00-A37A-46E7-99A0-A16BEC04EB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95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DA29-DE53-449D-96AB-02DEEA7F95EF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99F00-A37A-46E7-99A0-A16BEC04EB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6917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DA29-DE53-449D-96AB-02DEEA7F95EF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99F00-A37A-46E7-99A0-A16BEC04EB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441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DA29-DE53-449D-96AB-02DEEA7F95EF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99F00-A37A-46E7-99A0-A16BEC04EB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87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DA29-DE53-449D-96AB-02DEEA7F95EF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99F00-A37A-46E7-99A0-A16BEC04EB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6108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DA29-DE53-449D-96AB-02DEEA7F95EF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99F00-A37A-46E7-99A0-A16BEC04EB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944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DA29-DE53-449D-96AB-02DEEA7F95EF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99F00-A37A-46E7-99A0-A16BEC04EB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6777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FDA29-DE53-449D-96AB-02DEEA7F95EF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99F00-A37A-46E7-99A0-A16BEC04EB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9291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4FDA29-DE53-449D-96AB-02DEEA7F95EF}" type="datetimeFigureOut">
              <a:rPr kumimoji="1" lang="ja-JP" altLang="en-US" smtClean="0"/>
              <a:t>2026/5/14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99F00-A37A-46E7-99A0-A16BEC04EBF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170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E28346A-E832-74E9-4B6B-0AF9753484A3}"/>
              </a:ext>
            </a:extLst>
          </p:cNvPr>
          <p:cNvSpPr txBox="1"/>
          <p:nvPr/>
        </p:nvSpPr>
        <p:spPr>
          <a:xfrm rot="19234429">
            <a:off x="318760" y="1826868"/>
            <a:ext cx="6901651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500" dirty="0">
                <a:solidFill>
                  <a:srgbClr val="FFCCFF">
                    <a:alpha val="35000"/>
                  </a:srgbClr>
                </a:solidFill>
                <a:latin typeface="HGS明朝E" panose="02020900000000000000" pitchFamily="18" charset="-128"/>
                <a:ea typeface="HGS明朝E" panose="02020900000000000000" pitchFamily="18" charset="-128"/>
              </a:rPr>
              <a:t>KATARI</a:t>
            </a:r>
            <a:endParaRPr kumimoji="1" lang="ja-JP" altLang="en-US" sz="14500" dirty="0">
              <a:solidFill>
                <a:srgbClr val="FFCCFF">
                  <a:alpha val="35000"/>
                </a:srgbClr>
              </a:solidFill>
              <a:latin typeface="HGS明朝E" panose="02020900000000000000" pitchFamily="18" charset="-128"/>
              <a:ea typeface="HGS明朝E" panose="02020900000000000000" pitchFamily="18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E66B79AB-ABBB-BFB8-B429-1BC2CDA018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2093299"/>
              </p:ext>
            </p:extLst>
          </p:nvPr>
        </p:nvGraphicFramePr>
        <p:xfrm>
          <a:off x="228535" y="1313546"/>
          <a:ext cx="7156731" cy="378593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975507">
                  <a:extLst>
                    <a:ext uri="{9D8B030D-6E8A-4147-A177-3AD203B41FA5}">
                      <a16:colId xmlns:a16="http://schemas.microsoft.com/office/drawing/2014/main" val="1931199444"/>
                    </a:ext>
                  </a:extLst>
                </a:gridCol>
                <a:gridCol w="1072425">
                  <a:extLst>
                    <a:ext uri="{9D8B030D-6E8A-4147-A177-3AD203B41FA5}">
                      <a16:colId xmlns:a16="http://schemas.microsoft.com/office/drawing/2014/main" val="591054525"/>
                    </a:ext>
                  </a:extLst>
                </a:gridCol>
                <a:gridCol w="1223143">
                  <a:extLst>
                    <a:ext uri="{9D8B030D-6E8A-4147-A177-3AD203B41FA5}">
                      <a16:colId xmlns:a16="http://schemas.microsoft.com/office/drawing/2014/main" val="400878966"/>
                    </a:ext>
                  </a:extLst>
                </a:gridCol>
                <a:gridCol w="1041381">
                  <a:extLst>
                    <a:ext uri="{9D8B030D-6E8A-4147-A177-3AD203B41FA5}">
                      <a16:colId xmlns:a16="http://schemas.microsoft.com/office/drawing/2014/main" val="2904480742"/>
                    </a:ext>
                  </a:extLst>
                </a:gridCol>
                <a:gridCol w="188004">
                  <a:extLst>
                    <a:ext uri="{9D8B030D-6E8A-4147-A177-3AD203B41FA5}">
                      <a16:colId xmlns:a16="http://schemas.microsoft.com/office/drawing/2014/main" val="1631362652"/>
                    </a:ext>
                  </a:extLst>
                </a:gridCol>
                <a:gridCol w="974552">
                  <a:extLst>
                    <a:ext uri="{9D8B030D-6E8A-4147-A177-3AD203B41FA5}">
                      <a16:colId xmlns:a16="http://schemas.microsoft.com/office/drawing/2014/main" val="4289569629"/>
                    </a:ext>
                  </a:extLst>
                </a:gridCol>
                <a:gridCol w="1681719">
                  <a:extLst>
                    <a:ext uri="{9D8B030D-6E8A-4147-A177-3AD203B41FA5}">
                      <a16:colId xmlns:a16="http://schemas.microsoft.com/office/drawing/2014/main" val="964516261"/>
                    </a:ext>
                  </a:extLst>
                </a:gridCol>
              </a:tblGrid>
              <a:tr h="352143">
                <a:tc gridSpan="7">
                  <a:txBody>
                    <a:bodyPr/>
                    <a:lstStyle/>
                    <a:p>
                      <a:pPr algn="ctr">
                        <a:lnSpc>
                          <a:spcPts val="2200"/>
                        </a:lnSpc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800" b="1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第</a:t>
                      </a:r>
                      <a:r>
                        <a:rPr lang="en-US" altLang="ja-JP" sz="1800" b="1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lang="ja-JP" altLang="en-US" sz="1800" b="1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８</a:t>
                      </a:r>
                      <a:r>
                        <a:rPr lang="ja-JP" sz="1800" b="1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回</a:t>
                      </a:r>
                      <a:r>
                        <a:rPr lang="en-US" sz="1800" b="1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NICO</a:t>
                      </a:r>
                      <a:r>
                        <a:rPr lang="ja-JP" sz="1800" b="1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クラブ</a:t>
                      </a:r>
                      <a:r>
                        <a:rPr lang="ja-JP" altLang="en-US" sz="1800" b="1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オンライン</a:t>
                      </a:r>
                      <a:r>
                        <a:rPr lang="ja-JP" sz="1800" b="1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セミナー</a:t>
                      </a:r>
                      <a:r>
                        <a:rPr lang="ja-JP" altLang="en-US" sz="1800" b="1" kern="1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６</a:t>
                      </a:r>
                      <a:r>
                        <a:rPr 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</a:t>
                      </a:r>
                      <a:r>
                        <a:rPr lang="en-US" alt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24</a:t>
                      </a:r>
                      <a:r>
                        <a:rPr lang="ja-JP" alt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（水）</a:t>
                      </a:r>
                      <a:r>
                        <a:rPr lang="en-US" alt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18</a:t>
                      </a: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lang="en-US" alt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00</a:t>
                      </a: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r>
                        <a:rPr lang="en-US" alt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19</a:t>
                      </a: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：</a:t>
                      </a:r>
                      <a:r>
                        <a:rPr lang="en-US" alt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15</a:t>
                      </a:r>
                      <a:r>
                        <a:rPr 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)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738254"/>
                  </a:ext>
                </a:extLst>
              </a:tr>
              <a:tr h="606085">
                <a:tc rowSpan="2">
                  <a:txBody>
                    <a:bodyPr/>
                    <a:lstStyle/>
                    <a:p>
                      <a:pPr algn="ctr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会社名</a:t>
                      </a:r>
                      <a:endParaRPr lang="ja-JP" altLang="en-US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</a:t>
                      </a:r>
                      <a:endParaRPr lang="ja-JP" altLang="en-US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個人名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gridSpan="4">
                  <a:txBody>
                    <a:bodyPr/>
                    <a:lstStyle/>
                    <a:p>
                      <a:pPr algn="l">
                        <a:tabLst>
                          <a:tab pos="2700020" algn="ctr"/>
                          <a:tab pos="5400040" algn="r"/>
                        </a:tabLst>
                      </a:pP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200" kern="10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業種</a:t>
                      </a:r>
                      <a:endParaRPr lang="ja-JP" sz="1200" kern="10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>
                  <a:txBody>
                    <a:bodyPr/>
                    <a:lstStyle/>
                    <a:p>
                      <a:pPr algn="ctr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業種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 </a:t>
                      </a:r>
                      <a:endParaRPr kumimoji="1" lang="ja-JP" altLang="en-US" dirty="0"/>
                    </a:p>
                  </a:txBody>
                  <a:tcPr marL="42523" marR="42523" marT="0" marB="0" anchor="ctr"/>
                </a:tc>
                <a:extLst>
                  <a:ext uri="{0D108BD9-81ED-4DB2-BD59-A6C34878D82A}">
                    <a16:rowId xmlns:a16="http://schemas.microsoft.com/office/drawing/2014/main" val="198120921"/>
                  </a:ext>
                </a:extLst>
              </a:tr>
              <a:tr h="9131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152400" indent="-152400" algn="l">
                        <a:lnSpc>
                          <a:spcPts val="2400"/>
                        </a:lnSpc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alt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どちらか</a:t>
                      </a: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に</a:t>
                      </a:r>
                      <a:r>
                        <a:rPr lang="ja-JP" alt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✔</a:t>
                      </a: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をいれてください。</a:t>
                      </a:r>
                      <a:endParaRPr lang="en-US" alt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635" algn="l">
                        <a:lnSpc>
                          <a:spcPts val="2400"/>
                        </a:lnSpc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　</a:t>
                      </a:r>
                      <a:r>
                        <a:rPr 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NICO</a:t>
                      </a: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クラブ会員</a:t>
                      </a:r>
                      <a:r>
                        <a:rPr lang="ja-JP" alt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の方</a:t>
                      </a:r>
                      <a:r>
                        <a:rPr lang="ja-JP" sz="12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（１社</a:t>
                      </a:r>
                      <a:r>
                        <a:rPr lang="ja-JP" altLang="en-US" sz="12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</a:t>
                      </a:r>
                      <a:r>
                        <a:rPr lang="ja-JP" sz="12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名無料）</a:t>
                      </a:r>
                      <a:endParaRPr lang="en-US" alt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635" algn="l">
                        <a:lnSpc>
                          <a:spcPts val="2400"/>
                        </a:lnSpc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　非会員</a:t>
                      </a:r>
                      <a:r>
                        <a:rPr lang="ja-JP" alt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の方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en-US" sz="1200" kern="10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NICO</a:t>
                      </a:r>
                      <a:r>
                        <a:rPr lang="ja-JP" sz="1200" kern="10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クラブ</a:t>
                      </a:r>
                      <a:endParaRPr lang="en-US" altLang="ja-JP" sz="1200" kern="10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ja-JP" sz="1200" kern="10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入会希望</a:t>
                      </a:r>
                      <a:endParaRPr lang="ja-JP" sz="1200" kern="10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NICO</a:t>
                      </a: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クラブ</a:t>
                      </a:r>
                      <a:endParaRPr lang="en-US" alt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>
                        <a:lnSpc>
                          <a:spcPts val="1700"/>
                        </a:lnSpc>
                      </a:pP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入会希望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>
                  <a:txBody>
                    <a:bodyPr/>
                    <a:lstStyle/>
                    <a:p>
                      <a:r>
                        <a:rPr lang="ja-JP" alt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　□</a:t>
                      </a: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　・</a:t>
                      </a:r>
                      <a:r>
                        <a:rPr lang="ja-JP" alt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□</a:t>
                      </a: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無</a:t>
                      </a:r>
                      <a:endParaRPr kumimoji="1" lang="ja-JP" altLang="en-US" dirty="0"/>
                    </a:p>
                  </a:txBody>
                  <a:tcPr marL="42523" marR="42523" marT="0" marB="0" anchor="ctr"/>
                </a:tc>
                <a:extLst>
                  <a:ext uri="{0D108BD9-81ED-4DB2-BD59-A6C34878D82A}">
                    <a16:rowId xmlns:a16="http://schemas.microsoft.com/office/drawing/2014/main" val="867209857"/>
                  </a:ext>
                </a:extLst>
              </a:tr>
              <a:tr h="423220">
                <a:tc>
                  <a:txBody>
                    <a:bodyPr/>
                    <a:lstStyle/>
                    <a:p>
                      <a:pPr algn="ctr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200" kern="10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住　所</a:t>
                      </a:r>
                      <a:endParaRPr lang="ja-JP" sz="1200" kern="10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gridSpan="6">
                  <a:txBody>
                    <a:bodyPr/>
                    <a:lstStyle/>
                    <a:p>
                      <a:pPr algn="just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〒</a:t>
                      </a:r>
                    </a:p>
                    <a:p>
                      <a:pPr algn="just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 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063150"/>
                  </a:ext>
                </a:extLst>
              </a:tr>
              <a:tr h="352006">
                <a:tc>
                  <a:txBody>
                    <a:bodyPr/>
                    <a:lstStyle/>
                    <a:p>
                      <a:pPr algn="ctr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200" kern="10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ＴＥＬ</a:t>
                      </a:r>
                      <a:endParaRPr lang="ja-JP" sz="1200" kern="10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gridSpan="2">
                  <a:txBody>
                    <a:bodyPr/>
                    <a:lstStyle/>
                    <a:p>
                      <a:pPr algn="l"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 </a:t>
                      </a:r>
                    </a:p>
                  </a:txBody>
                  <a:tcPr marL="42523" marR="42523" marT="0" marB="0" anchor="ctr"/>
                </a:tc>
                <a:tc hMerge="1">
                  <a:txBody>
                    <a:bodyPr/>
                    <a:lstStyle/>
                    <a:p>
                      <a:pPr algn="l">
                        <a:tabLst>
                          <a:tab pos="2700020" algn="ctr"/>
                          <a:tab pos="5400040" algn="r"/>
                        </a:tabLst>
                      </a:pPr>
                      <a:endParaRPr lang="ja-JP" sz="1200" kern="10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</a:t>
                      </a:r>
                      <a:endParaRPr kumimoji="1" lang="ja-JP" altLang="en-US" dirty="0"/>
                    </a:p>
                  </a:txBody>
                  <a:tcPr marL="42523" marR="42523" marT="0" marB="0" anchor="ctr"/>
                </a:tc>
                <a:tc gridSpan="3">
                  <a:txBody>
                    <a:bodyPr/>
                    <a:lstStyle/>
                    <a:p>
                      <a:r>
                        <a:rPr 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 </a:t>
                      </a:r>
                      <a:endParaRPr kumimoji="1" lang="ja-JP" altLang="en-US" dirty="0"/>
                    </a:p>
                  </a:txBody>
                  <a:tcPr marL="42523" marR="42523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537782"/>
                  </a:ext>
                </a:extLst>
              </a:tr>
              <a:tr h="357990">
                <a:tc gridSpan="7">
                  <a:txBody>
                    <a:bodyPr/>
                    <a:lstStyle/>
                    <a:p>
                      <a:pPr algn="just">
                        <a:spcBef>
                          <a:spcPts val="240"/>
                        </a:spcBef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参加される方の情報を以下に入力してください。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7671049"/>
                  </a:ext>
                </a:extLst>
              </a:tr>
              <a:tr h="367332"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参加者名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1600"/>
                        </a:lnSpc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ja-JP" alt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部署名・役職名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hMerge="1">
                  <a:txBody>
                    <a:bodyPr/>
                    <a:lstStyle/>
                    <a:p>
                      <a:r>
                        <a:rPr lang="en-US" altLang="ja-JP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※</a:t>
                      </a:r>
                      <a:r>
                        <a:rPr lang="ja-JP" alt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どちらかに☑を入れてください。</a:t>
                      </a:r>
                      <a:endParaRPr kumimoji="1" lang="ja-JP" altLang="en-US" dirty="0"/>
                    </a:p>
                  </a:txBody>
                  <a:tcPr marL="42523" marR="42523" marT="0" marB="0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E-mail  (</a:t>
                      </a:r>
                      <a:r>
                        <a:rPr kumimoji="1" lang="ja-JP" altLang="en-US" sz="105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視聴用アドレス）</a:t>
                      </a:r>
                      <a:endParaRPr kumimoji="1" lang="en-US" altLang="ja-JP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42523" marR="42523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tabLst>
                          <a:tab pos="2700020" algn="ctr"/>
                          <a:tab pos="5400040" algn="r"/>
                        </a:tabLst>
                      </a:pPr>
                      <a:endParaRPr lang="ja-JP" sz="1200" kern="10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extLst>
                  <a:ext uri="{0D108BD9-81ED-4DB2-BD59-A6C34878D82A}">
                    <a16:rowId xmlns:a16="http://schemas.microsoft.com/office/drawing/2014/main" val="1908921937"/>
                  </a:ext>
                </a:extLst>
              </a:tr>
              <a:tr h="414010">
                <a:tc gridSpan="2"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 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>
                        <a:lnSpc>
                          <a:spcPts val="1600"/>
                        </a:lnSpc>
                        <a:tabLst>
                          <a:tab pos="2700020" algn="ctr"/>
                          <a:tab pos="5400040" algn="r"/>
                        </a:tabLst>
                      </a:pPr>
                      <a:r>
                        <a:rPr 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 </a:t>
                      </a:r>
                      <a:endParaRPr 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hMerge="1">
                  <a:txBody>
                    <a:bodyPr/>
                    <a:lstStyle/>
                    <a:p>
                      <a:pPr algn="l"/>
                      <a:r>
                        <a:rPr lang="ja-JP" altLang="en-US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□第１・２部どちらも参加　 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ja-JP" altLang="en-US" sz="11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□第１部のみ参加</a:t>
                      </a:r>
                      <a:r>
                        <a:rPr lang="ja-JP" altLang="en-US" sz="1200" kern="10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endParaRPr lang="en-US" altLang="ja-JP" sz="12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gridSpan="3">
                  <a:txBody>
                    <a:bodyPr/>
                    <a:lstStyle/>
                    <a:p>
                      <a:pPr marL="180000" algn="l">
                        <a:lnSpc>
                          <a:spcPct val="200000"/>
                        </a:lnSpc>
                      </a:pPr>
                      <a:endParaRPr lang="en-US" altLang="ja-JP" sz="11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42523" marR="42523" marT="0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42523" marR="42523" marT="0" marB="0" anchor="ctr"/>
                </a:tc>
                <a:extLst>
                  <a:ext uri="{0D108BD9-81ED-4DB2-BD59-A6C34878D82A}">
                    <a16:rowId xmlns:a16="http://schemas.microsoft.com/office/drawing/2014/main" val="1241937976"/>
                  </a:ext>
                </a:extLst>
              </a:tr>
            </a:tbl>
          </a:graphicData>
        </a:graphic>
      </p:graphicFrame>
      <p:sp>
        <p:nvSpPr>
          <p:cNvPr id="6" name="矢印: 右 5">
            <a:extLst>
              <a:ext uri="{FF2B5EF4-FFF2-40B4-BE49-F238E27FC236}">
                <a16:creationId xmlns:a16="http://schemas.microsoft.com/office/drawing/2014/main" id="{7AD208FB-9F1B-7F4A-3403-3738C13EF8C3}"/>
              </a:ext>
            </a:extLst>
          </p:cNvPr>
          <p:cNvSpPr/>
          <p:nvPr/>
        </p:nvSpPr>
        <p:spPr>
          <a:xfrm>
            <a:off x="2661418" y="3017115"/>
            <a:ext cx="3497579" cy="117032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B052CA5-11D9-7AC5-879E-93184CE8FB7D}"/>
              </a:ext>
            </a:extLst>
          </p:cNvPr>
          <p:cNvSpPr/>
          <p:nvPr/>
        </p:nvSpPr>
        <p:spPr>
          <a:xfrm>
            <a:off x="4723314" y="2263124"/>
            <a:ext cx="2643038" cy="899160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471911E8-57E0-6A52-DEB6-88183C2CA0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4942" y="51383"/>
            <a:ext cx="7559675" cy="1304014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DF964ECA-9260-26BC-A3CF-CD53094C33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535" y="5110116"/>
            <a:ext cx="7421945" cy="5530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21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72e2716-3e9c-4455-b0cc-838418208509">
      <Terms xmlns="http://schemas.microsoft.com/office/infopath/2007/PartnerControls"/>
    </lcf76f155ced4ddcb4097134ff3c332f>
    <TaxCatchAll xmlns="ddff9eb7-d64d-4ebd-856d-e287af282d4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A4D0E2644FED24EAE1572B67766E628" ma:contentTypeVersion="18" ma:contentTypeDescription="新しいドキュメントを作成します。" ma:contentTypeScope="" ma:versionID="84a56117ed8f5c9d82a50549b9118e51">
  <xsd:schema xmlns:xsd="http://www.w3.org/2001/XMLSchema" xmlns:xs="http://www.w3.org/2001/XMLSchema" xmlns:p="http://schemas.microsoft.com/office/2006/metadata/properties" xmlns:ns2="ddff9eb7-d64d-4ebd-856d-e287af282d42" xmlns:ns3="b72e2716-3e9c-4455-b0cc-838418208509" targetNamespace="http://schemas.microsoft.com/office/2006/metadata/properties" ma:root="true" ma:fieldsID="e6ab26acdf9729c6a122d9a82fd4d835" ns2:_="" ns3:_="">
    <xsd:import namespace="ddff9eb7-d64d-4ebd-856d-e287af282d42"/>
    <xsd:import namespace="b72e2716-3e9c-4455-b0cc-83841820850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ff9eb7-d64d-4ebd-856d-e287af282d4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512fafd5-a76f-4521-9be9-a33165befb40}" ma:internalName="TaxCatchAll" ma:showField="CatchAllData" ma:web="ddff9eb7-d64d-4ebd-856d-e287af282d4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2e2716-3e9c-4455-b0cc-83841820850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59e1d58c-9d13-40fb-9c1e-909c2f2451b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B0B8D0-5B72-4686-B987-9D466EFE45A3}">
  <ds:schemaRefs>
    <ds:schemaRef ds:uri="http://schemas.openxmlformats.org/package/2006/metadata/core-properties"/>
    <ds:schemaRef ds:uri="http://purl.org/dc/dcmitype/"/>
    <ds:schemaRef ds:uri="http://www.w3.org/XML/1998/namespace"/>
    <ds:schemaRef ds:uri="http://purl.org/dc/terms/"/>
    <ds:schemaRef ds:uri="ddff9eb7-d64d-4ebd-856d-e287af282d42"/>
    <ds:schemaRef ds:uri="http://schemas.microsoft.com/office/infopath/2007/PartnerControls"/>
    <ds:schemaRef ds:uri="http://schemas.microsoft.com/office/2006/documentManagement/types"/>
    <ds:schemaRef ds:uri="b72e2716-3e9c-4455-b0cc-838418208509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22236D66-5621-4BD9-8868-9223B1F1377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ff9eb7-d64d-4ebd-856d-e287af282d42"/>
    <ds:schemaRef ds:uri="b72e2716-3e9c-4455-b0cc-8384182085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866C970-BA6F-43B1-A36E-6657F974CC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1342</TotalTime>
  <Words>92</Words>
  <Application>Microsoft Office PowerPoint</Application>
  <PresentationFormat>ユーザー設定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HGS明朝E</vt:lpstr>
      <vt:lpstr>メイリオ</vt:lpstr>
      <vt:lpstr>游ゴシック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入澤 俊太</dc:creator>
  <cp:lastModifiedBy>入澤 俊太</cp:lastModifiedBy>
  <cp:revision>5</cp:revision>
  <cp:lastPrinted>2026-05-14T02:24:44Z</cp:lastPrinted>
  <dcterms:created xsi:type="dcterms:W3CDTF">2022-12-22T00:39:35Z</dcterms:created>
  <dcterms:modified xsi:type="dcterms:W3CDTF">2026-05-14T05:46:29Z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0x010100CA4D0E2644FED24EAE1572B67766E628</vt:lpwstr>
  </property>
  <property fmtid="{D5CDD505-2E9C-101B-9397-08002B2CF9AE}" pid="3" name="MediaServiceImageTags">
    <vt:lpwstr/>
  </property>
</Properties>
</file>