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1" r:id="rId5"/>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ABA013"/>
    <a:srgbClr val="F22E00"/>
    <a:srgbClr val="FFFFFF"/>
    <a:srgbClr val="F8876C"/>
    <a:srgbClr val="BDB115"/>
    <a:srgbClr val="462300"/>
    <a:srgbClr val="663300"/>
    <a:srgbClr val="B86C06"/>
    <a:srgbClr val="5BAC1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123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倉田 謹一郎" userId="19632ec0-2524-4aa9-92a4-aa2e9f997eb9" providerId="ADAL" clId="{82CC0C4A-2C50-4158-8BF4-0CFDAE64E681}"/>
    <pc:docChg chg="delSld">
      <pc:chgData name="倉田 謹一郎" userId="19632ec0-2524-4aa9-92a4-aa2e9f997eb9" providerId="ADAL" clId="{82CC0C4A-2C50-4158-8BF4-0CFDAE64E681}" dt="2023-10-03T00:28:14.231" v="0" actId="2696"/>
      <pc:docMkLst>
        <pc:docMk/>
      </pc:docMkLst>
      <pc:sldChg chg="del">
        <pc:chgData name="倉田 謹一郎" userId="19632ec0-2524-4aa9-92a4-aa2e9f997eb9" providerId="ADAL" clId="{82CC0C4A-2C50-4158-8BF4-0CFDAE64E681}" dt="2023-10-03T00:28:14.231" v="0" actId="2696"/>
        <pc:sldMkLst>
          <pc:docMk/>
          <pc:sldMk cId="4016602448" sldId="262"/>
        </pc:sldMkLst>
      </pc:sldChg>
    </pc:docChg>
  </pc:docChgLst>
  <pc:docChgLst>
    <pc:chgData name="倉田 謹一郎" userId="19632ec0-2524-4aa9-92a4-aa2e9f997eb9" providerId="ADAL" clId="{F7678D2A-C2FD-48E4-B2AC-07673FB0D8A1}"/>
    <pc:docChg chg="modSld">
      <pc:chgData name="倉田 謹一郎" userId="19632ec0-2524-4aa9-92a4-aa2e9f997eb9" providerId="ADAL" clId="{F7678D2A-C2FD-48E4-B2AC-07673FB0D8A1}" dt="2023-08-30T02:59:18.231" v="80" actId="113"/>
      <pc:docMkLst>
        <pc:docMk/>
      </pc:docMkLst>
      <pc:sldChg chg="modSp mod">
        <pc:chgData name="倉田 謹一郎" userId="19632ec0-2524-4aa9-92a4-aa2e9f997eb9" providerId="ADAL" clId="{F7678D2A-C2FD-48E4-B2AC-07673FB0D8A1}" dt="2023-08-30T02:59:18.231" v="80" actId="113"/>
        <pc:sldMkLst>
          <pc:docMk/>
          <pc:sldMk cId="287133087" sldId="261"/>
        </pc:sldMkLst>
        <pc:spChg chg="mod">
          <ac:chgData name="倉田 謹一郎" userId="19632ec0-2524-4aa9-92a4-aa2e9f997eb9" providerId="ADAL" clId="{F7678D2A-C2FD-48E4-B2AC-07673FB0D8A1}" dt="2023-08-30T02:59:18.231" v="80" actId="113"/>
          <ac:spMkLst>
            <pc:docMk/>
            <pc:sldMk cId="287133087" sldId="261"/>
            <ac:spMk id="18" creationId="{16445A5D-412B-9692-4AEA-CD031DF033AC}"/>
          </ac:spMkLst>
        </pc:spChg>
        <pc:spChg chg="mod">
          <ac:chgData name="倉田 謹一郎" userId="19632ec0-2524-4aa9-92a4-aa2e9f997eb9" providerId="ADAL" clId="{F7678D2A-C2FD-48E4-B2AC-07673FB0D8A1}" dt="2023-08-30T02:59:10.689" v="79" actId="20577"/>
          <ac:spMkLst>
            <pc:docMk/>
            <pc:sldMk cId="287133087" sldId="261"/>
            <ac:spMk id="20" creationId="{E47648DD-665B-85A2-DB7E-9D99D1CB45C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8831" cy="495029"/>
          </a:xfrm>
          <a:prstGeom prst="rect">
            <a:avLst/>
          </a:prstGeom>
        </p:spPr>
        <p:txBody>
          <a:bodyPr vert="horz" lIns="90700" tIns="45349" rIns="90700" bIns="4534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5" y="1"/>
            <a:ext cx="2918831" cy="495029"/>
          </a:xfrm>
          <a:prstGeom prst="rect">
            <a:avLst/>
          </a:prstGeom>
        </p:spPr>
        <p:txBody>
          <a:bodyPr vert="horz" lIns="90700" tIns="45349" rIns="90700" bIns="45349" rtlCol="0"/>
          <a:lstStyle>
            <a:lvl1pPr algn="r">
              <a:defRPr sz="1200"/>
            </a:lvl1pPr>
          </a:lstStyle>
          <a:p>
            <a:fld id="{FA4F003C-6E91-40AB-BFA0-A3FE4F3EE3B0}" type="datetimeFigureOut">
              <a:rPr kumimoji="1" lang="ja-JP" altLang="en-US" smtClean="0"/>
              <a:t>2023/10/3</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30575"/>
          </a:xfrm>
          <a:prstGeom prst="rect">
            <a:avLst/>
          </a:prstGeom>
          <a:noFill/>
          <a:ln w="12700">
            <a:solidFill>
              <a:prstClr val="black"/>
            </a:solidFill>
          </a:ln>
        </p:spPr>
        <p:txBody>
          <a:bodyPr vert="horz" lIns="90700" tIns="45349" rIns="90700" bIns="45349"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0700" tIns="45349" rIns="90700" bIns="4534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285"/>
            <a:ext cx="2918831" cy="495028"/>
          </a:xfrm>
          <a:prstGeom prst="rect">
            <a:avLst/>
          </a:prstGeom>
        </p:spPr>
        <p:txBody>
          <a:bodyPr vert="horz" lIns="90700" tIns="45349" rIns="90700" bIns="4534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5" y="9371285"/>
            <a:ext cx="2918831" cy="495028"/>
          </a:xfrm>
          <a:prstGeom prst="rect">
            <a:avLst/>
          </a:prstGeom>
        </p:spPr>
        <p:txBody>
          <a:bodyPr vert="horz" lIns="90700" tIns="45349" rIns="90700" bIns="45349" rtlCol="0" anchor="b"/>
          <a:lstStyle>
            <a:lvl1pPr algn="r">
              <a:defRPr sz="1200"/>
            </a:lvl1pPr>
          </a:lstStyle>
          <a:p>
            <a:fld id="{EB460FB2-C219-42CB-9D86-1E7047BFD86E}" type="slidenum">
              <a:rPr kumimoji="1" lang="ja-JP" altLang="en-US" smtClean="0"/>
              <a:t>‹#›</a:t>
            </a:fld>
            <a:endParaRPr kumimoji="1" lang="ja-JP" altLang="en-US"/>
          </a:p>
        </p:txBody>
      </p:sp>
    </p:spTree>
    <p:extLst>
      <p:ext uri="{BB962C8B-B14F-4D97-AF65-F5344CB8AC3E}">
        <p14:creationId xmlns:p14="http://schemas.microsoft.com/office/powerpoint/2010/main" val="28562160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B460FB2-C219-42CB-9D86-1E7047BFD86E}" type="slidenum">
              <a:rPr kumimoji="1" lang="ja-JP" altLang="en-US" smtClean="0"/>
              <a:t>1</a:t>
            </a:fld>
            <a:endParaRPr kumimoji="1" lang="ja-JP" altLang="en-US"/>
          </a:p>
        </p:txBody>
      </p:sp>
    </p:spTree>
    <p:extLst>
      <p:ext uri="{BB962C8B-B14F-4D97-AF65-F5344CB8AC3E}">
        <p14:creationId xmlns:p14="http://schemas.microsoft.com/office/powerpoint/2010/main" val="24586797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C5D2B9-24AD-4385-A901-3669B3324D2F}"/>
              </a:ext>
            </a:extLst>
          </p:cNvPr>
          <p:cNvSpPr>
            <a:spLocks noGrp="1"/>
          </p:cNvSpPr>
          <p:nvPr>
            <p:ph type="ctrTitle"/>
          </p:nvPr>
        </p:nvSpPr>
        <p:spPr>
          <a:xfrm>
            <a:off x="857250" y="1621191"/>
            <a:ext cx="5143500" cy="3448756"/>
          </a:xfrm>
        </p:spPr>
        <p:txBody>
          <a:bodyPr anchor="b"/>
          <a:lstStyle>
            <a:lvl1pPr algn="ctr">
              <a:defRPr sz="8666"/>
            </a:lvl1pPr>
          </a:lstStyle>
          <a:p>
            <a:r>
              <a:rPr kumimoji="1" lang="ja-JP" altLang="en-US"/>
              <a:t>マスター タイトルの書式設定</a:t>
            </a:r>
          </a:p>
        </p:txBody>
      </p:sp>
      <p:sp>
        <p:nvSpPr>
          <p:cNvPr id="3" name="字幕 2">
            <a:extLst>
              <a:ext uri="{FF2B5EF4-FFF2-40B4-BE49-F238E27FC236}">
                <a16:creationId xmlns:a16="http://schemas.microsoft.com/office/drawing/2014/main" id="{992ECE09-720D-456B-96C7-77ABFDEB59B2}"/>
              </a:ext>
            </a:extLst>
          </p:cNvPr>
          <p:cNvSpPr>
            <a:spLocks noGrp="1"/>
          </p:cNvSpPr>
          <p:nvPr>
            <p:ph type="subTitle" idx="1"/>
          </p:nvPr>
        </p:nvSpPr>
        <p:spPr>
          <a:xfrm>
            <a:off x="857250" y="5202944"/>
            <a:ext cx="5143500" cy="2391656"/>
          </a:xfrm>
        </p:spPr>
        <p:txBody>
          <a:bodyPr/>
          <a:lstStyle>
            <a:lvl1pPr marL="0" indent="0" algn="ctr">
              <a:buNone/>
              <a:defRPr sz="3467"/>
            </a:lvl1pPr>
            <a:lvl2pPr marL="660380" indent="0" algn="ctr">
              <a:buNone/>
              <a:defRPr sz="2889"/>
            </a:lvl2pPr>
            <a:lvl3pPr marL="1320759" indent="0" algn="ctr">
              <a:buNone/>
              <a:defRPr sz="2600"/>
            </a:lvl3pPr>
            <a:lvl4pPr marL="1981139" indent="0" algn="ctr">
              <a:buNone/>
              <a:defRPr sz="2311"/>
            </a:lvl4pPr>
            <a:lvl5pPr marL="2641519" indent="0" algn="ctr">
              <a:buNone/>
              <a:defRPr sz="2311"/>
            </a:lvl5pPr>
            <a:lvl6pPr marL="3301898" indent="0" algn="ctr">
              <a:buNone/>
              <a:defRPr sz="2311"/>
            </a:lvl6pPr>
            <a:lvl7pPr marL="3962278" indent="0" algn="ctr">
              <a:buNone/>
              <a:defRPr sz="2311"/>
            </a:lvl7pPr>
            <a:lvl8pPr marL="4622658" indent="0" algn="ctr">
              <a:buNone/>
              <a:defRPr sz="2311"/>
            </a:lvl8pPr>
            <a:lvl9pPr marL="5283037" indent="0" algn="ctr">
              <a:buNone/>
              <a:defRPr sz="2311"/>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DD0449D-309A-43A0-9DB9-86BF6C60D15F}"/>
              </a:ext>
            </a:extLst>
          </p:cNvPr>
          <p:cNvSpPr>
            <a:spLocks noGrp="1"/>
          </p:cNvSpPr>
          <p:nvPr>
            <p:ph type="dt" sz="half" idx="10"/>
          </p:nvPr>
        </p:nvSpPr>
        <p:spPr/>
        <p:txBody>
          <a:bodyPr/>
          <a:lstStyle/>
          <a:p>
            <a:fld id="{124CD463-8985-4D40-847A-C677B71A3980}" type="datetimeFigureOut">
              <a:rPr kumimoji="1" lang="ja-JP" altLang="en-US" smtClean="0"/>
              <a:t>2023/10/3</a:t>
            </a:fld>
            <a:endParaRPr kumimoji="1" lang="ja-JP" altLang="en-US"/>
          </a:p>
        </p:txBody>
      </p:sp>
      <p:sp>
        <p:nvSpPr>
          <p:cNvPr id="5" name="フッター プレースホルダー 4">
            <a:extLst>
              <a:ext uri="{FF2B5EF4-FFF2-40B4-BE49-F238E27FC236}">
                <a16:creationId xmlns:a16="http://schemas.microsoft.com/office/drawing/2014/main" id="{6A653790-1174-4DB3-AE25-56E252E2761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68AA792-5630-48A9-BB53-35C26781299F}"/>
              </a:ext>
            </a:extLst>
          </p:cNvPr>
          <p:cNvSpPr>
            <a:spLocks noGrp="1"/>
          </p:cNvSpPr>
          <p:nvPr>
            <p:ph type="sldNum" sz="quarter" idx="12"/>
          </p:nvPr>
        </p:nvSpPr>
        <p:spPr/>
        <p:txBody>
          <a:bodyPr/>
          <a:lstStyle/>
          <a:p>
            <a:fld id="{DE30495C-7839-4CFB-A8FE-F087483015C0}" type="slidenum">
              <a:rPr kumimoji="1" lang="ja-JP" altLang="en-US" smtClean="0"/>
              <a:t>‹#›</a:t>
            </a:fld>
            <a:endParaRPr kumimoji="1" lang="ja-JP" altLang="en-US"/>
          </a:p>
        </p:txBody>
      </p:sp>
    </p:spTree>
    <p:extLst>
      <p:ext uri="{BB962C8B-B14F-4D97-AF65-F5344CB8AC3E}">
        <p14:creationId xmlns:p14="http://schemas.microsoft.com/office/powerpoint/2010/main" val="1890179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844D793-92D3-471D-BD20-AE8521C4259E}"/>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3819E3C-497E-47AC-B1E8-1315678BE20C}"/>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764B54E-5DCB-40C5-A940-C439CEFE5C34}"/>
              </a:ext>
            </a:extLst>
          </p:cNvPr>
          <p:cNvSpPr>
            <a:spLocks noGrp="1"/>
          </p:cNvSpPr>
          <p:nvPr>
            <p:ph type="dt" sz="half" idx="10"/>
          </p:nvPr>
        </p:nvSpPr>
        <p:spPr/>
        <p:txBody>
          <a:bodyPr/>
          <a:lstStyle/>
          <a:p>
            <a:fld id="{124CD463-8985-4D40-847A-C677B71A3980}" type="datetimeFigureOut">
              <a:rPr kumimoji="1" lang="ja-JP" altLang="en-US" smtClean="0"/>
              <a:t>2023/10/3</a:t>
            </a:fld>
            <a:endParaRPr kumimoji="1" lang="ja-JP" altLang="en-US"/>
          </a:p>
        </p:txBody>
      </p:sp>
      <p:sp>
        <p:nvSpPr>
          <p:cNvPr id="5" name="フッター プレースホルダー 4">
            <a:extLst>
              <a:ext uri="{FF2B5EF4-FFF2-40B4-BE49-F238E27FC236}">
                <a16:creationId xmlns:a16="http://schemas.microsoft.com/office/drawing/2014/main" id="{E61BD19E-9084-4D4A-A8C8-9A6D99B2F62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EA8AE6B-5D13-4EE1-8424-1D3A5161354A}"/>
              </a:ext>
            </a:extLst>
          </p:cNvPr>
          <p:cNvSpPr>
            <a:spLocks noGrp="1"/>
          </p:cNvSpPr>
          <p:nvPr>
            <p:ph type="sldNum" sz="quarter" idx="12"/>
          </p:nvPr>
        </p:nvSpPr>
        <p:spPr/>
        <p:txBody>
          <a:bodyPr/>
          <a:lstStyle/>
          <a:p>
            <a:fld id="{DE30495C-7839-4CFB-A8FE-F087483015C0}" type="slidenum">
              <a:rPr kumimoji="1" lang="ja-JP" altLang="en-US" smtClean="0"/>
              <a:t>‹#›</a:t>
            </a:fld>
            <a:endParaRPr kumimoji="1" lang="ja-JP" altLang="en-US"/>
          </a:p>
        </p:txBody>
      </p:sp>
    </p:spTree>
    <p:extLst>
      <p:ext uri="{BB962C8B-B14F-4D97-AF65-F5344CB8AC3E}">
        <p14:creationId xmlns:p14="http://schemas.microsoft.com/office/powerpoint/2010/main" val="2278679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9617794-E985-4CD8-9077-94B220E89F35}"/>
              </a:ext>
            </a:extLst>
          </p:cNvPr>
          <p:cNvSpPr>
            <a:spLocks noGrp="1"/>
          </p:cNvSpPr>
          <p:nvPr>
            <p:ph type="title" orient="vert"/>
          </p:nvPr>
        </p:nvSpPr>
        <p:spPr>
          <a:xfrm>
            <a:off x="4907756" y="527403"/>
            <a:ext cx="1478756" cy="8394877"/>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926EDDF-2BE1-438B-BBCC-BBFDE6AECBE2}"/>
              </a:ext>
            </a:extLst>
          </p:cNvPr>
          <p:cNvSpPr>
            <a:spLocks noGrp="1"/>
          </p:cNvSpPr>
          <p:nvPr>
            <p:ph type="body" orient="vert" idx="1"/>
          </p:nvPr>
        </p:nvSpPr>
        <p:spPr>
          <a:xfrm>
            <a:off x="471487" y="527403"/>
            <a:ext cx="4350544" cy="839487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BFDE350-CAAF-4554-B364-427E07A39EB7}"/>
              </a:ext>
            </a:extLst>
          </p:cNvPr>
          <p:cNvSpPr>
            <a:spLocks noGrp="1"/>
          </p:cNvSpPr>
          <p:nvPr>
            <p:ph type="dt" sz="half" idx="10"/>
          </p:nvPr>
        </p:nvSpPr>
        <p:spPr/>
        <p:txBody>
          <a:bodyPr/>
          <a:lstStyle/>
          <a:p>
            <a:fld id="{124CD463-8985-4D40-847A-C677B71A3980}" type="datetimeFigureOut">
              <a:rPr kumimoji="1" lang="ja-JP" altLang="en-US" smtClean="0"/>
              <a:t>2023/10/3</a:t>
            </a:fld>
            <a:endParaRPr kumimoji="1" lang="ja-JP" altLang="en-US"/>
          </a:p>
        </p:txBody>
      </p:sp>
      <p:sp>
        <p:nvSpPr>
          <p:cNvPr id="5" name="フッター プレースホルダー 4">
            <a:extLst>
              <a:ext uri="{FF2B5EF4-FFF2-40B4-BE49-F238E27FC236}">
                <a16:creationId xmlns:a16="http://schemas.microsoft.com/office/drawing/2014/main" id="{BD882FD4-7B43-476D-8191-4F44068746B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46AC543-D814-46F8-9FB2-F0A714184765}"/>
              </a:ext>
            </a:extLst>
          </p:cNvPr>
          <p:cNvSpPr>
            <a:spLocks noGrp="1"/>
          </p:cNvSpPr>
          <p:nvPr>
            <p:ph type="sldNum" sz="quarter" idx="12"/>
          </p:nvPr>
        </p:nvSpPr>
        <p:spPr/>
        <p:txBody>
          <a:bodyPr/>
          <a:lstStyle/>
          <a:p>
            <a:fld id="{DE30495C-7839-4CFB-A8FE-F087483015C0}" type="slidenum">
              <a:rPr kumimoji="1" lang="ja-JP" altLang="en-US" smtClean="0"/>
              <a:t>‹#›</a:t>
            </a:fld>
            <a:endParaRPr kumimoji="1" lang="ja-JP" altLang="en-US"/>
          </a:p>
        </p:txBody>
      </p:sp>
    </p:spTree>
    <p:extLst>
      <p:ext uri="{BB962C8B-B14F-4D97-AF65-F5344CB8AC3E}">
        <p14:creationId xmlns:p14="http://schemas.microsoft.com/office/powerpoint/2010/main" val="2546664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3D184D0-B3C4-4427-A2AE-0FAD2797725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0F8CC82-6E8B-4B1B-A60B-66BEFE56025D}"/>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85A1051-3A0A-4485-81AA-EA9BD4191877}"/>
              </a:ext>
            </a:extLst>
          </p:cNvPr>
          <p:cNvSpPr>
            <a:spLocks noGrp="1"/>
          </p:cNvSpPr>
          <p:nvPr>
            <p:ph type="dt" sz="half" idx="10"/>
          </p:nvPr>
        </p:nvSpPr>
        <p:spPr/>
        <p:txBody>
          <a:bodyPr/>
          <a:lstStyle/>
          <a:p>
            <a:fld id="{124CD463-8985-4D40-847A-C677B71A3980}" type="datetimeFigureOut">
              <a:rPr kumimoji="1" lang="ja-JP" altLang="en-US" smtClean="0"/>
              <a:t>2023/10/3</a:t>
            </a:fld>
            <a:endParaRPr kumimoji="1" lang="ja-JP" altLang="en-US"/>
          </a:p>
        </p:txBody>
      </p:sp>
      <p:sp>
        <p:nvSpPr>
          <p:cNvPr id="5" name="フッター プレースホルダー 4">
            <a:extLst>
              <a:ext uri="{FF2B5EF4-FFF2-40B4-BE49-F238E27FC236}">
                <a16:creationId xmlns:a16="http://schemas.microsoft.com/office/drawing/2014/main" id="{89B676C7-8D3F-4351-BA92-C1D1D2B1BD2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08453E8-17AA-46EE-B967-EAA8F09F6128}"/>
              </a:ext>
            </a:extLst>
          </p:cNvPr>
          <p:cNvSpPr>
            <a:spLocks noGrp="1"/>
          </p:cNvSpPr>
          <p:nvPr>
            <p:ph type="sldNum" sz="quarter" idx="12"/>
          </p:nvPr>
        </p:nvSpPr>
        <p:spPr/>
        <p:txBody>
          <a:bodyPr/>
          <a:lstStyle/>
          <a:p>
            <a:fld id="{DE30495C-7839-4CFB-A8FE-F087483015C0}" type="slidenum">
              <a:rPr kumimoji="1" lang="ja-JP" altLang="en-US" smtClean="0"/>
              <a:t>‹#›</a:t>
            </a:fld>
            <a:endParaRPr kumimoji="1" lang="ja-JP" altLang="en-US"/>
          </a:p>
        </p:txBody>
      </p:sp>
    </p:spTree>
    <p:extLst>
      <p:ext uri="{BB962C8B-B14F-4D97-AF65-F5344CB8AC3E}">
        <p14:creationId xmlns:p14="http://schemas.microsoft.com/office/powerpoint/2010/main" val="79198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0A7E27-29AC-4041-8D53-983536C914A2}"/>
              </a:ext>
            </a:extLst>
          </p:cNvPr>
          <p:cNvSpPr>
            <a:spLocks noGrp="1"/>
          </p:cNvSpPr>
          <p:nvPr>
            <p:ph type="title"/>
          </p:nvPr>
        </p:nvSpPr>
        <p:spPr>
          <a:xfrm>
            <a:off x="467916" y="2469622"/>
            <a:ext cx="5915025" cy="4120620"/>
          </a:xfrm>
        </p:spPr>
        <p:txBody>
          <a:bodyPr anchor="b"/>
          <a:lstStyle>
            <a:lvl1pPr>
              <a:defRPr sz="8666"/>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9BFFF6E-D7FF-4150-BF89-5B6CEC8952E0}"/>
              </a:ext>
            </a:extLst>
          </p:cNvPr>
          <p:cNvSpPr>
            <a:spLocks noGrp="1"/>
          </p:cNvSpPr>
          <p:nvPr>
            <p:ph type="body" idx="1"/>
          </p:nvPr>
        </p:nvSpPr>
        <p:spPr>
          <a:xfrm>
            <a:off x="467916" y="6629225"/>
            <a:ext cx="5915025" cy="2166937"/>
          </a:xfrm>
        </p:spPr>
        <p:txBody>
          <a:bodyPr/>
          <a:lstStyle>
            <a:lvl1pPr marL="0" indent="0">
              <a:buNone/>
              <a:defRPr sz="3467">
                <a:solidFill>
                  <a:schemeClr val="tx1">
                    <a:tint val="75000"/>
                  </a:schemeClr>
                </a:solidFill>
              </a:defRPr>
            </a:lvl1pPr>
            <a:lvl2pPr marL="660380" indent="0">
              <a:buNone/>
              <a:defRPr sz="2889">
                <a:solidFill>
                  <a:schemeClr val="tx1">
                    <a:tint val="75000"/>
                  </a:schemeClr>
                </a:solidFill>
              </a:defRPr>
            </a:lvl2pPr>
            <a:lvl3pPr marL="1320759" indent="0">
              <a:buNone/>
              <a:defRPr sz="2600">
                <a:solidFill>
                  <a:schemeClr val="tx1">
                    <a:tint val="75000"/>
                  </a:schemeClr>
                </a:solidFill>
              </a:defRPr>
            </a:lvl3pPr>
            <a:lvl4pPr marL="1981139" indent="0">
              <a:buNone/>
              <a:defRPr sz="2311">
                <a:solidFill>
                  <a:schemeClr val="tx1">
                    <a:tint val="75000"/>
                  </a:schemeClr>
                </a:solidFill>
              </a:defRPr>
            </a:lvl4pPr>
            <a:lvl5pPr marL="2641519" indent="0">
              <a:buNone/>
              <a:defRPr sz="2311">
                <a:solidFill>
                  <a:schemeClr val="tx1">
                    <a:tint val="75000"/>
                  </a:schemeClr>
                </a:solidFill>
              </a:defRPr>
            </a:lvl5pPr>
            <a:lvl6pPr marL="3301898" indent="0">
              <a:buNone/>
              <a:defRPr sz="2311">
                <a:solidFill>
                  <a:schemeClr val="tx1">
                    <a:tint val="75000"/>
                  </a:schemeClr>
                </a:solidFill>
              </a:defRPr>
            </a:lvl6pPr>
            <a:lvl7pPr marL="3962278" indent="0">
              <a:buNone/>
              <a:defRPr sz="2311">
                <a:solidFill>
                  <a:schemeClr val="tx1">
                    <a:tint val="75000"/>
                  </a:schemeClr>
                </a:solidFill>
              </a:defRPr>
            </a:lvl7pPr>
            <a:lvl8pPr marL="4622658" indent="0">
              <a:buNone/>
              <a:defRPr sz="2311">
                <a:solidFill>
                  <a:schemeClr val="tx1">
                    <a:tint val="75000"/>
                  </a:schemeClr>
                </a:solidFill>
              </a:defRPr>
            </a:lvl8pPr>
            <a:lvl9pPr marL="5283037" indent="0">
              <a:buNone/>
              <a:defRPr sz="2311">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D599A9C-B4A0-4864-BCBB-62A425B34DE2}"/>
              </a:ext>
            </a:extLst>
          </p:cNvPr>
          <p:cNvSpPr>
            <a:spLocks noGrp="1"/>
          </p:cNvSpPr>
          <p:nvPr>
            <p:ph type="dt" sz="half" idx="10"/>
          </p:nvPr>
        </p:nvSpPr>
        <p:spPr/>
        <p:txBody>
          <a:bodyPr/>
          <a:lstStyle/>
          <a:p>
            <a:fld id="{124CD463-8985-4D40-847A-C677B71A3980}" type="datetimeFigureOut">
              <a:rPr kumimoji="1" lang="ja-JP" altLang="en-US" smtClean="0"/>
              <a:t>2023/10/3</a:t>
            </a:fld>
            <a:endParaRPr kumimoji="1" lang="ja-JP" altLang="en-US"/>
          </a:p>
        </p:txBody>
      </p:sp>
      <p:sp>
        <p:nvSpPr>
          <p:cNvPr id="5" name="フッター プレースホルダー 4">
            <a:extLst>
              <a:ext uri="{FF2B5EF4-FFF2-40B4-BE49-F238E27FC236}">
                <a16:creationId xmlns:a16="http://schemas.microsoft.com/office/drawing/2014/main" id="{81D40AD0-04EA-4699-A393-A2BFEAF620B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7F0D744-51A9-4F3C-87E1-E2A1F7CB5FF5}"/>
              </a:ext>
            </a:extLst>
          </p:cNvPr>
          <p:cNvSpPr>
            <a:spLocks noGrp="1"/>
          </p:cNvSpPr>
          <p:nvPr>
            <p:ph type="sldNum" sz="quarter" idx="12"/>
          </p:nvPr>
        </p:nvSpPr>
        <p:spPr/>
        <p:txBody>
          <a:bodyPr/>
          <a:lstStyle/>
          <a:p>
            <a:fld id="{DE30495C-7839-4CFB-A8FE-F087483015C0}" type="slidenum">
              <a:rPr kumimoji="1" lang="ja-JP" altLang="en-US" smtClean="0"/>
              <a:t>‹#›</a:t>
            </a:fld>
            <a:endParaRPr kumimoji="1" lang="ja-JP" altLang="en-US"/>
          </a:p>
        </p:txBody>
      </p:sp>
    </p:spTree>
    <p:extLst>
      <p:ext uri="{BB962C8B-B14F-4D97-AF65-F5344CB8AC3E}">
        <p14:creationId xmlns:p14="http://schemas.microsoft.com/office/powerpoint/2010/main" val="4183299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06465C-FB63-41DF-B444-F862774A80D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9F54081-D5D3-4AA8-9A09-716A071A7D78}"/>
              </a:ext>
            </a:extLst>
          </p:cNvPr>
          <p:cNvSpPr>
            <a:spLocks noGrp="1"/>
          </p:cNvSpPr>
          <p:nvPr>
            <p:ph sz="half" idx="1"/>
          </p:nvPr>
        </p:nvSpPr>
        <p:spPr>
          <a:xfrm>
            <a:off x="471488"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F2AC291F-B325-447A-A976-1B46DFAD53F3}"/>
              </a:ext>
            </a:extLst>
          </p:cNvPr>
          <p:cNvSpPr>
            <a:spLocks noGrp="1"/>
          </p:cNvSpPr>
          <p:nvPr>
            <p:ph sz="half" idx="2"/>
          </p:nvPr>
        </p:nvSpPr>
        <p:spPr>
          <a:xfrm>
            <a:off x="3471863"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CAA6A7A5-9543-4228-9829-5681BE6BD658}"/>
              </a:ext>
            </a:extLst>
          </p:cNvPr>
          <p:cNvSpPr>
            <a:spLocks noGrp="1"/>
          </p:cNvSpPr>
          <p:nvPr>
            <p:ph type="dt" sz="half" idx="10"/>
          </p:nvPr>
        </p:nvSpPr>
        <p:spPr/>
        <p:txBody>
          <a:bodyPr/>
          <a:lstStyle/>
          <a:p>
            <a:fld id="{124CD463-8985-4D40-847A-C677B71A3980}" type="datetimeFigureOut">
              <a:rPr kumimoji="1" lang="ja-JP" altLang="en-US" smtClean="0"/>
              <a:t>2023/10/3</a:t>
            </a:fld>
            <a:endParaRPr kumimoji="1" lang="ja-JP" altLang="en-US"/>
          </a:p>
        </p:txBody>
      </p:sp>
      <p:sp>
        <p:nvSpPr>
          <p:cNvPr id="6" name="フッター プレースホルダー 5">
            <a:extLst>
              <a:ext uri="{FF2B5EF4-FFF2-40B4-BE49-F238E27FC236}">
                <a16:creationId xmlns:a16="http://schemas.microsoft.com/office/drawing/2014/main" id="{2E2A5BF6-F03E-4670-BDCD-03170719E3D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CEF6DE4-A95E-4A5C-891E-CBA63C676C12}"/>
              </a:ext>
            </a:extLst>
          </p:cNvPr>
          <p:cNvSpPr>
            <a:spLocks noGrp="1"/>
          </p:cNvSpPr>
          <p:nvPr>
            <p:ph type="sldNum" sz="quarter" idx="12"/>
          </p:nvPr>
        </p:nvSpPr>
        <p:spPr/>
        <p:txBody>
          <a:bodyPr/>
          <a:lstStyle/>
          <a:p>
            <a:fld id="{DE30495C-7839-4CFB-A8FE-F087483015C0}" type="slidenum">
              <a:rPr kumimoji="1" lang="ja-JP" altLang="en-US" smtClean="0"/>
              <a:t>‹#›</a:t>
            </a:fld>
            <a:endParaRPr kumimoji="1" lang="ja-JP" altLang="en-US"/>
          </a:p>
        </p:txBody>
      </p:sp>
    </p:spTree>
    <p:extLst>
      <p:ext uri="{BB962C8B-B14F-4D97-AF65-F5344CB8AC3E}">
        <p14:creationId xmlns:p14="http://schemas.microsoft.com/office/powerpoint/2010/main" val="383488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064E0A-BD9F-4B86-ABB8-97B1459BC48F}"/>
              </a:ext>
            </a:extLst>
          </p:cNvPr>
          <p:cNvSpPr>
            <a:spLocks noGrp="1"/>
          </p:cNvSpPr>
          <p:nvPr>
            <p:ph type="title"/>
          </p:nvPr>
        </p:nvSpPr>
        <p:spPr>
          <a:xfrm>
            <a:off x="472381" y="527404"/>
            <a:ext cx="5915025" cy="1914702"/>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963D780-E0EE-4803-A16E-431EB1C23189}"/>
              </a:ext>
            </a:extLst>
          </p:cNvPr>
          <p:cNvSpPr>
            <a:spLocks noGrp="1"/>
          </p:cNvSpPr>
          <p:nvPr>
            <p:ph type="body" idx="1"/>
          </p:nvPr>
        </p:nvSpPr>
        <p:spPr>
          <a:xfrm>
            <a:off x="472381" y="2428347"/>
            <a:ext cx="2901255" cy="1190095"/>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F4BD56ED-AA67-4D71-A341-DBFF9BFD51D7}"/>
              </a:ext>
            </a:extLst>
          </p:cNvPr>
          <p:cNvSpPr>
            <a:spLocks noGrp="1"/>
          </p:cNvSpPr>
          <p:nvPr>
            <p:ph sz="half" idx="2"/>
          </p:nvPr>
        </p:nvSpPr>
        <p:spPr>
          <a:xfrm>
            <a:off x="472381" y="3618442"/>
            <a:ext cx="2901255"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CF278577-ECFE-40F8-8AD3-1186CA76A31F}"/>
              </a:ext>
            </a:extLst>
          </p:cNvPr>
          <p:cNvSpPr>
            <a:spLocks noGrp="1"/>
          </p:cNvSpPr>
          <p:nvPr>
            <p:ph type="body" sz="quarter" idx="3"/>
          </p:nvPr>
        </p:nvSpPr>
        <p:spPr>
          <a:xfrm>
            <a:off x="3471863" y="2428347"/>
            <a:ext cx="2915543" cy="1190095"/>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543F9246-C38B-4D8B-94DB-74BA72390D2F}"/>
              </a:ext>
            </a:extLst>
          </p:cNvPr>
          <p:cNvSpPr>
            <a:spLocks noGrp="1"/>
          </p:cNvSpPr>
          <p:nvPr>
            <p:ph sz="quarter" idx="4"/>
          </p:nvPr>
        </p:nvSpPr>
        <p:spPr>
          <a:xfrm>
            <a:off x="3471863" y="3618442"/>
            <a:ext cx="2915543"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2C7CE39E-EF08-4B84-8ACD-2648A8DFBC85}"/>
              </a:ext>
            </a:extLst>
          </p:cNvPr>
          <p:cNvSpPr>
            <a:spLocks noGrp="1"/>
          </p:cNvSpPr>
          <p:nvPr>
            <p:ph type="dt" sz="half" idx="10"/>
          </p:nvPr>
        </p:nvSpPr>
        <p:spPr/>
        <p:txBody>
          <a:bodyPr/>
          <a:lstStyle/>
          <a:p>
            <a:fld id="{124CD463-8985-4D40-847A-C677B71A3980}" type="datetimeFigureOut">
              <a:rPr kumimoji="1" lang="ja-JP" altLang="en-US" smtClean="0"/>
              <a:t>2023/10/3</a:t>
            </a:fld>
            <a:endParaRPr kumimoji="1" lang="ja-JP" altLang="en-US"/>
          </a:p>
        </p:txBody>
      </p:sp>
      <p:sp>
        <p:nvSpPr>
          <p:cNvPr id="8" name="フッター プレースホルダー 7">
            <a:extLst>
              <a:ext uri="{FF2B5EF4-FFF2-40B4-BE49-F238E27FC236}">
                <a16:creationId xmlns:a16="http://schemas.microsoft.com/office/drawing/2014/main" id="{E2B67F97-B674-42CC-A02A-9C4E2DCA53DD}"/>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85B25FE8-A32E-4639-AF40-01D8CF9761BC}"/>
              </a:ext>
            </a:extLst>
          </p:cNvPr>
          <p:cNvSpPr>
            <a:spLocks noGrp="1"/>
          </p:cNvSpPr>
          <p:nvPr>
            <p:ph type="sldNum" sz="quarter" idx="12"/>
          </p:nvPr>
        </p:nvSpPr>
        <p:spPr/>
        <p:txBody>
          <a:bodyPr/>
          <a:lstStyle/>
          <a:p>
            <a:fld id="{DE30495C-7839-4CFB-A8FE-F087483015C0}" type="slidenum">
              <a:rPr kumimoji="1" lang="ja-JP" altLang="en-US" smtClean="0"/>
              <a:t>‹#›</a:t>
            </a:fld>
            <a:endParaRPr kumimoji="1" lang="ja-JP" altLang="en-US"/>
          </a:p>
        </p:txBody>
      </p:sp>
    </p:spTree>
    <p:extLst>
      <p:ext uri="{BB962C8B-B14F-4D97-AF65-F5344CB8AC3E}">
        <p14:creationId xmlns:p14="http://schemas.microsoft.com/office/powerpoint/2010/main" val="1250433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EBC0A6-E350-4B96-875A-57E290DE806A}"/>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3845ED05-112E-43C1-9382-9BCDF628C30E}"/>
              </a:ext>
            </a:extLst>
          </p:cNvPr>
          <p:cNvSpPr>
            <a:spLocks noGrp="1"/>
          </p:cNvSpPr>
          <p:nvPr>
            <p:ph type="dt" sz="half" idx="10"/>
          </p:nvPr>
        </p:nvSpPr>
        <p:spPr/>
        <p:txBody>
          <a:bodyPr/>
          <a:lstStyle/>
          <a:p>
            <a:fld id="{124CD463-8985-4D40-847A-C677B71A3980}" type="datetimeFigureOut">
              <a:rPr kumimoji="1" lang="ja-JP" altLang="en-US" smtClean="0"/>
              <a:t>2023/10/3</a:t>
            </a:fld>
            <a:endParaRPr kumimoji="1" lang="ja-JP" altLang="en-US"/>
          </a:p>
        </p:txBody>
      </p:sp>
      <p:sp>
        <p:nvSpPr>
          <p:cNvPr id="4" name="フッター プレースホルダー 3">
            <a:extLst>
              <a:ext uri="{FF2B5EF4-FFF2-40B4-BE49-F238E27FC236}">
                <a16:creationId xmlns:a16="http://schemas.microsoft.com/office/drawing/2014/main" id="{B9CA0F8D-8A04-4B38-ABDB-396DB2705B7D}"/>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0D8D5D03-3A97-4AAE-B173-6F45C556CA35}"/>
              </a:ext>
            </a:extLst>
          </p:cNvPr>
          <p:cNvSpPr>
            <a:spLocks noGrp="1"/>
          </p:cNvSpPr>
          <p:nvPr>
            <p:ph type="sldNum" sz="quarter" idx="12"/>
          </p:nvPr>
        </p:nvSpPr>
        <p:spPr/>
        <p:txBody>
          <a:bodyPr/>
          <a:lstStyle/>
          <a:p>
            <a:fld id="{DE30495C-7839-4CFB-A8FE-F087483015C0}" type="slidenum">
              <a:rPr kumimoji="1" lang="ja-JP" altLang="en-US" smtClean="0"/>
              <a:t>‹#›</a:t>
            </a:fld>
            <a:endParaRPr kumimoji="1" lang="ja-JP" altLang="en-US"/>
          </a:p>
        </p:txBody>
      </p:sp>
    </p:spTree>
    <p:extLst>
      <p:ext uri="{BB962C8B-B14F-4D97-AF65-F5344CB8AC3E}">
        <p14:creationId xmlns:p14="http://schemas.microsoft.com/office/powerpoint/2010/main" val="651568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A0060D5-420D-4402-B7D7-FF893BCDBBEE}"/>
              </a:ext>
            </a:extLst>
          </p:cNvPr>
          <p:cNvSpPr>
            <a:spLocks noGrp="1"/>
          </p:cNvSpPr>
          <p:nvPr>
            <p:ph type="dt" sz="half" idx="10"/>
          </p:nvPr>
        </p:nvSpPr>
        <p:spPr/>
        <p:txBody>
          <a:bodyPr/>
          <a:lstStyle/>
          <a:p>
            <a:fld id="{124CD463-8985-4D40-847A-C677B71A3980}" type="datetimeFigureOut">
              <a:rPr kumimoji="1" lang="ja-JP" altLang="en-US" smtClean="0"/>
              <a:t>2023/10/3</a:t>
            </a:fld>
            <a:endParaRPr kumimoji="1" lang="ja-JP" altLang="en-US"/>
          </a:p>
        </p:txBody>
      </p:sp>
      <p:sp>
        <p:nvSpPr>
          <p:cNvPr id="3" name="フッター プレースホルダー 2">
            <a:extLst>
              <a:ext uri="{FF2B5EF4-FFF2-40B4-BE49-F238E27FC236}">
                <a16:creationId xmlns:a16="http://schemas.microsoft.com/office/drawing/2014/main" id="{2C5F190E-0E7E-411E-8202-1914D698A034}"/>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6E511D4-AF6F-4A36-9FE5-0AE3185777A0}"/>
              </a:ext>
            </a:extLst>
          </p:cNvPr>
          <p:cNvSpPr>
            <a:spLocks noGrp="1"/>
          </p:cNvSpPr>
          <p:nvPr>
            <p:ph type="sldNum" sz="quarter" idx="12"/>
          </p:nvPr>
        </p:nvSpPr>
        <p:spPr/>
        <p:txBody>
          <a:bodyPr/>
          <a:lstStyle/>
          <a:p>
            <a:fld id="{DE30495C-7839-4CFB-A8FE-F087483015C0}" type="slidenum">
              <a:rPr kumimoji="1" lang="ja-JP" altLang="en-US" smtClean="0"/>
              <a:t>‹#›</a:t>
            </a:fld>
            <a:endParaRPr kumimoji="1" lang="ja-JP" altLang="en-US"/>
          </a:p>
        </p:txBody>
      </p:sp>
    </p:spTree>
    <p:extLst>
      <p:ext uri="{BB962C8B-B14F-4D97-AF65-F5344CB8AC3E}">
        <p14:creationId xmlns:p14="http://schemas.microsoft.com/office/powerpoint/2010/main" val="4147567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024E67-ADC3-45C9-BE2E-166F2FF1DF3D}"/>
              </a:ext>
            </a:extLst>
          </p:cNvPr>
          <p:cNvSpPr>
            <a:spLocks noGrp="1"/>
          </p:cNvSpPr>
          <p:nvPr>
            <p:ph type="title"/>
          </p:nvPr>
        </p:nvSpPr>
        <p:spPr>
          <a:xfrm>
            <a:off x="472381" y="660400"/>
            <a:ext cx="2211883" cy="2311400"/>
          </a:xfrm>
        </p:spPr>
        <p:txBody>
          <a:bodyPr anchor="b"/>
          <a:lstStyle>
            <a:lvl1pPr>
              <a:defRPr sz="4622"/>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6E40094-8254-4A07-A06E-6045CEB7727A}"/>
              </a:ext>
            </a:extLst>
          </p:cNvPr>
          <p:cNvSpPr>
            <a:spLocks noGrp="1"/>
          </p:cNvSpPr>
          <p:nvPr>
            <p:ph idx="1"/>
          </p:nvPr>
        </p:nvSpPr>
        <p:spPr>
          <a:xfrm>
            <a:off x="2915543" y="1426281"/>
            <a:ext cx="3471863" cy="7039681"/>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297C1436-1F5B-497F-80AD-EE0C9C125998}"/>
              </a:ext>
            </a:extLst>
          </p:cNvPr>
          <p:cNvSpPr>
            <a:spLocks noGrp="1"/>
          </p:cNvSpPr>
          <p:nvPr>
            <p:ph type="body" sz="half" idx="2"/>
          </p:nvPr>
        </p:nvSpPr>
        <p:spPr>
          <a:xfrm>
            <a:off x="472381" y="2971800"/>
            <a:ext cx="2211883" cy="5505627"/>
          </a:xfrm>
        </p:spPr>
        <p:txBody>
          <a:bodyPr/>
          <a:lstStyle>
            <a:lvl1pPr marL="0" indent="0">
              <a:buNone/>
              <a:defRPr sz="2311"/>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0C4E575-413D-476D-988F-271AEBDF75CE}"/>
              </a:ext>
            </a:extLst>
          </p:cNvPr>
          <p:cNvSpPr>
            <a:spLocks noGrp="1"/>
          </p:cNvSpPr>
          <p:nvPr>
            <p:ph type="dt" sz="half" idx="10"/>
          </p:nvPr>
        </p:nvSpPr>
        <p:spPr/>
        <p:txBody>
          <a:bodyPr/>
          <a:lstStyle/>
          <a:p>
            <a:fld id="{124CD463-8985-4D40-847A-C677B71A3980}" type="datetimeFigureOut">
              <a:rPr kumimoji="1" lang="ja-JP" altLang="en-US" smtClean="0"/>
              <a:t>2023/10/3</a:t>
            </a:fld>
            <a:endParaRPr kumimoji="1" lang="ja-JP" altLang="en-US"/>
          </a:p>
        </p:txBody>
      </p:sp>
      <p:sp>
        <p:nvSpPr>
          <p:cNvPr id="6" name="フッター プレースホルダー 5">
            <a:extLst>
              <a:ext uri="{FF2B5EF4-FFF2-40B4-BE49-F238E27FC236}">
                <a16:creationId xmlns:a16="http://schemas.microsoft.com/office/drawing/2014/main" id="{38348FD1-54EB-4E2B-9D8E-973089DEC4A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88BF1D8-5121-4AC5-A59E-BFB6B78D49C3}"/>
              </a:ext>
            </a:extLst>
          </p:cNvPr>
          <p:cNvSpPr>
            <a:spLocks noGrp="1"/>
          </p:cNvSpPr>
          <p:nvPr>
            <p:ph type="sldNum" sz="quarter" idx="12"/>
          </p:nvPr>
        </p:nvSpPr>
        <p:spPr/>
        <p:txBody>
          <a:bodyPr/>
          <a:lstStyle/>
          <a:p>
            <a:fld id="{DE30495C-7839-4CFB-A8FE-F087483015C0}" type="slidenum">
              <a:rPr kumimoji="1" lang="ja-JP" altLang="en-US" smtClean="0"/>
              <a:t>‹#›</a:t>
            </a:fld>
            <a:endParaRPr kumimoji="1" lang="ja-JP" altLang="en-US"/>
          </a:p>
        </p:txBody>
      </p:sp>
    </p:spTree>
    <p:extLst>
      <p:ext uri="{BB962C8B-B14F-4D97-AF65-F5344CB8AC3E}">
        <p14:creationId xmlns:p14="http://schemas.microsoft.com/office/powerpoint/2010/main" val="1930590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9C3CF00-4CF7-465A-BC87-3EC1CDBF303B}"/>
              </a:ext>
            </a:extLst>
          </p:cNvPr>
          <p:cNvSpPr>
            <a:spLocks noGrp="1"/>
          </p:cNvSpPr>
          <p:nvPr>
            <p:ph type="title"/>
          </p:nvPr>
        </p:nvSpPr>
        <p:spPr>
          <a:xfrm>
            <a:off x="472381" y="660400"/>
            <a:ext cx="2211883" cy="2311400"/>
          </a:xfrm>
        </p:spPr>
        <p:txBody>
          <a:bodyPr anchor="b"/>
          <a:lstStyle>
            <a:lvl1pPr>
              <a:defRPr sz="4622"/>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B99315B0-7BE7-4A45-B851-74B640F9A757}"/>
              </a:ext>
            </a:extLst>
          </p:cNvPr>
          <p:cNvSpPr>
            <a:spLocks noGrp="1"/>
          </p:cNvSpPr>
          <p:nvPr>
            <p:ph type="pic" idx="1"/>
          </p:nvPr>
        </p:nvSpPr>
        <p:spPr>
          <a:xfrm>
            <a:off x="2915543" y="1426281"/>
            <a:ext cx="3471863" cy="7039681"/>
          </a:xfrm>
        </p:spPr>
        <p:txBody>
          <a:bodyPr/>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endParaRPr kumimoji="1" lang="ja-JP" altLang="en-US"/>
          </a:p>
        </p:txBody>
      </p:sp>
      <p:sp>
        <p:nvSpPr>
          <p:cNvPr id="4" name="テキスト プレースホルダー 3">
            <a:extLst>
              <a:ext uri="{FF2B5EF4-FFF2-40B4-BE49-F238E27FC236}">
                <a16:creationId xmlns:a16="http://schemas.microsoft.com/office/drawing/2014/main" id="{7EA3321B-5145-412D-8E1C-7A2E31F41B6E}"/>
              </a:ext>
            </a:extLst>
          </p:cNvPr>
          <p:cNvSpPr>
            <a:spLocks noGrp="1"/>
          </p:cNvSpPr>
          <p:nvPr>
            <p:ph type="body" sz="half" idx="2"/>
          </p:nvPr>
        </p:nvSpPr>
        <p:spPr>
          <a:xfrm>
            <a:off x="472381" y="2971800"/>
            <a:ext cx="2211883" cy="5505627"/>
          </a:xfrm>
        </p:spPr>
        <p:txBody>
          <a:bodyPr/>
          <a:lstStyle>
            <a:lvl1pPr marL="0" indent="0">
              <a:buNone/>
              <a:defRPr sz="2311"/>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0BB97E2-39F7-4FC0-8B4E-1A671CDBADFF}"/>
              </a:ext>
            </a:extLst>
          </p:cNvPr>
          <p:cNvSpPr>
            <a:spLocks noGrp="1"/>
          </p:cNvSpPr>
          <p:nvPr>
            <p:ph type="dt" sz="half" idx="10"/>
          </p:nvPr>
        </p:nvSpPr>
        <p:spPr/>
        <p:txBody>
          <a:bodyPr/>
          <a:lstStyle/>
          <a:p>
            <a:fld id="{124CD463-8985-4D40-847A-C677B71A3980}" type="datetimeFigureOut">
              <a:rPr kumimoji="1" lang="ja-JP" altLang="en-US" smtClean="0"/>
              <a:t>2023/10/3</a:t>
            </a:fld>
            <a:endParaRPr kumimoji="1" lang="ja-JP" altLang="en-US"/>
          </a:p>
        </p:txBody>
      </p:sp>
      <p:sp>
        <p:nvSpPr>
          <p:cNvPr id="6" name="フッター プレースホルダー 5">
            <a:extLst>
              <a:ext uri="{FF2B5EF4-FFF2-40B4-BE49-F238E27FC236}">
                <a16:creationId xmlns:a16="http://schemas.microsoft.com/office/drawing/2014/main" id="{3B061F33-B0AF-465F-A4AE-E341E1C5BA7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B69742E-15F5-4304-BF82-0CAAFFE95637}"/>
              </a:ext>
            </a:extLst>
          </p:cNvPr>
          <p:cNvSpPr>
            <a:spLocks noGrp="1"/>
          </p:cNvSpPr>
          <p:nvPr>
            <p:ph type="sldNum" sz="quarter" idx="12"/>
          </p:nvPr>
        </p:nvSpPr>
        <p:spPr/>
        <p:txBody>
          <a:bodyPr/>
          <a:lstStyle/>
          <a:p>
            <a:fld id="{DE30495C-7839-4CFB-A8FE-F087483015C0}" type="slidenum">
              <a:rPr kumimoji="1" lang="ja-JP" altLang="en-US" smtClean="0"/>
              <a:t>‹#›</a:t>
            </a:fld>
            <a:endParaRPr kumimoji="1" lang="ja-JP" altLang="en-US"/>
          </a:p>
        </p:txBody>
      </p:sp>
    </p:spTree>
    <p:extLst>
      <p:ext uri="{BB962C8B-B14F-4D97-AF65-F5344CB8AC3E}">
        <p14:creationId xmlns:p14="http://schemas.microsoft.com/office/powerpoint/2010/main" val="1767744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8214E5B-87B8-4203-8500-DA149B555F4C}"/>
              </a:ext>
            </a:extLst>
          </p:cNvPr>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AEF3A69-19E7-42B9-99FA-5E5808B7BF62}"/>
              </a:ext>
            </a:extLst>
          </p:cNvPr>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C89712C-ABE0-4D72-9B9B-A4F6AFF933AF}"/>
              </a:ext>
            </a:extLst>
          </p:cNvPr>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1733">
                <a:solidFill>
                  <a:schemeClr val="tx1">
                    <a:tint val="75000"/>
                  </a:schemeClr>
                </a:solidFill>
              </a:defRPr>
            </a:lvl1pPr>
          </a:lstStyle>
          <a:p>
            <a:fld id="{124CD463-8985-4D40-847A-C677B71A3980}" type="datetimeFigureOut">
              <a:rPr kumimoji="1" lang="ja-JP" altLang="en-US" smtClean="0"/>
              <a:t>2023/10/3</a:t>
            </a:fld>
            <a:endParaRPr kumimoji="1" lang="ja-JP" altLang="en-US"/>
          </a:p>
        </p:txBody>
      </p:sp>
      <p:sp>
        <p:nvSpPr>
          <p:cNvPr id="5" name="フッター プレースホルダー 4">
            <a:extLst>
              <a:ext uri="{FF2B5EF4-FFF2-40B4-BE49-F238E27FC236}">
                <a16:creationId xmlns:a16="http://schemas.microsoft.com/office/drawing/2014/main" id="{99BB756D-C65C-4904-B03D-51BEEA170079}"/>
              </a:ext>
            </a:extLst>
          </p:cNvPr>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1733">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D37D12E5-95FE-44FD-8B00-5230E55B060A}"/>
              </a:ext>
            </a:extLst>
          </p:cNvPr>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1733">
                <a:solidFill>
                  <a:schemeClr val="tx1">
                    <a:tint val="75000"/>
                  </a:schemeClr>
                </a:solidFill>
              </a:defRPr>
            </a:lvl1pPr>
          </a:lstStyle>
          <a:p>
            <a:fld id="{DE30495C-7839-4CFB-A8FE-F087483015C0}" type="slidenum">
              <a:rPr kumimoji="1" lang="ja-JP" altLang="en-US" smtClean="0"/>
              <a:t>‹#›</a:t>
            </a:fld>
            <a:endParaRPr kumimoji="1" lang="ja-JP" altLang="en-US"/>
          </a:p>
        </p:txBody>
      </p:sp>
    </p:spTree>
    <p:extLst>
      <p:ext uri="{BB962C8B-B14F-4D97-AF65-F5344CB8AC3E}">
        <p14:creationId xmlns:p14="http://schemas.microsoft.com/office/powerpoint/2010/main" val="20471289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1320759" rtl="0" eaLnBrk="1" latinLnBrk="0" hangingPunct="1">
        <a:lnSpc>
          <a:spcPct val="90000"/>
        </a:lnSpc>
        <a:spcBef>
          <a:spcPct val="0"/>
        </a:spcBef>
        <a:buNone/>
        <a:defRPr kumimoji="1" sz="6355" kern="1200">
          <a:solidFill>
            <a:schemeClr val="tx1"/>
          </a:solidFill>
          <a:latin typeface="+mj-lt"/>
          <a:ea typeface="+mj-ea"/>
          <a:cs typeface="+mj-cs"/>
        </a:defRPr>
      </a:lvl1pPr>
    </p:titleStyle>
    <p:bodyStyle>
      <a:lvl1pPr marL="330190" indent="-330190" algn="l" defTabSz="1320759" rtl="0" eaLnBrk="1" latinLnBrk="0" hangingPunct="1">
        <a:lnSpc>
          <a:spcPct val="90000"/>
        </a:lnSpc>
        <a:spcBef>
          <a:spcPts val="1444"/>
        </a:spcBef>
        <a:buFont typeface="Arial" panose="020B0604020202020204" pitchFamily="34" charset="0"/>
        <a:buChar char="•"/>
        <a:defRPr kumimoji="1" sz="4044" kern="1200">
          <a:solidFill>
            <a:schemeClr val="tx1"/>
          </a:solidFill>
          <a:latin typeface="+mn-lt"/>
          <a:ea typeface="+mn-ea"/>
          <a:cs typeface="+mn-cs"/>
        </a:defRPr>
      </a:lvl1pPr>
      <a:lvl2pPr marL="990570" indent="-330190" algn="l" defTabSz="1320759" rtl="0" eaLnBrk="1" latinLnBrk="0" hangingPunct="1">
        <a:lnSpc>
          <a:spcPct val="90000"/>
        </a:lnSpc>
        <a:spcBef>
          <a:spcPts val="722"/>
        </a:spcBef>
        <a:buFont typeface="Arial" panose="020B0604020202020204" pitchFamily="34" charset="0"/>
        <a:buChar char="•"/>
        <a:defRPr kumimoji="1" sz="3467" kern="1200">
          <a:solidFill>
            <a:schemeClr val="tx1"/>
          </a:solidFill>
          <a:latin typeface="+mn-lt"/>
          <a:ea typeface="+mn-ea"/>
          <a:cs typeface="+mn-cs"/>
        </a:defRPr>
      </a:lvl2pPr>
      <a:lvl3pPr marL="1650949" indent="-330190" algn="l" defTabSz="1320759" rtl="0" eaLnBrk="1" latinLnBrk="0" hangingPunct="1">
        <a:lnSpc>
          <a:spcPct val="90000"/>
        </a:lnSpc>
        <a:spcBef>
          <a:spcPts val="722"/>
        </a:spcBef>
        <a:buFont typeface="Arial" panose="020B0604020202020204" pitchFamily="34" charset="0"/>
        <a:buChar char="•"/>
        <a:defRPr kumimoji="1" sz="2889" kern="1200">
          <a:solidFill>
            <a:schemeClr val="tx1"/>
          </a:solidFill>
          <a:latin typeface="+mn-lt"/>
          <a:ea typeface="+mn-ea"/>
          <a:cs typeface="+mn-cs"/>
        </a:defRPr>
      </a:lvl3pPr>
      <a:lvl4pPr marL="2311329"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4pPr>
      <a:lvl5pPr marL="2971709"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5pPr>
      <a:lvl6pPr marL="363208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6pPr>
      <a:lvl7pPr marL="429246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7pPr>
      <a:lvl8pPr marL="495284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8pPr>
      <a:lvl9pPr marL="5613227"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9pPr>
    </p:bodyStyle>
    <p:otherStyle>
      <a:defPPr>
        <a:defRPr lang="ja-JP"/>
      </a:defPPr>
      <a:lvl1pPr marL="0" algn="l" defTabSz="1320759" rtl="0" eaLnBrk="1" latinLnBrk="0" hangingPunct="1">
        <a:defRPr kumimoji="1" sz="2600" kern="1200">
          <a:solidFill>
            <a:schemeClr val="tx1"/>
          </a:solidFill>
          <a:latin typeface="+mn-lt"/>
          <a:ea typeface="+mn-ea"/>
          <a:cs typeface="+mn-cs"/>
        </a:defRPr>
      </a:lvl1pPr>
      <a:lvl2pPr marL="660380" algn="l" defTabSz="1320759" rtl="0" eaLnBrk="1" latinLnBrk="0" hangingPunct="1">
        <a:defRPr kumimoji="1" sz="2600" kern="1200">
          <a:solidFill>
            <a:schemeClr val="tx1"/>
          </a:solidFill>
          <a:latin typeface="+mn-lt"/>
          <a:ea typeface="+mn-ea"/>
          <a:cs typeface="+mn-cs"/>
        </a:defRPr>
      </a:lvl2pPr>
      <a:lvl3pPr marL="1320759" algn="l" defTabSz="1320759" rtl="0" eaLnBrk="1" latinLnBrk="0" hangingPunct="1">
        <a:defRPr kumimoji="1" sz="2600" kern="1200">
          <a:solidFill>
            <a:schemeClr val="tx1"/>
          </a:solidFill>
          <a:latin typeface="+mn-lt"/>
          <a:ea typeface="+mn-ea"/>
          <a:cs typeface="+mn-cs"/>
        </a:defRPr>
      </a:lvl3pPr>
      <a:lvl4pPr marL="1981139" algn="l" defTabSz="1320759" rtl="0" eaLnBrk="1" latinLnBrk="0" hangingPunct="1">
        <a:defRPr kumimoji="1" sz="2600" kern="1200">
          <a:solidFill>
            <a:schemeClr val="tx1"/>
          </a:solidFill>
          <a:latin typeface="+mn-lt"/>
          <a:ea typeface="+mn-ea"/>
          <a:cs typeface="+mn-cs"/>
        </a:defRPr>
      </a:lvl4pPr>
      <a:lvl5pPr marL="2641519" algn="l" defTabSz="1320759" rtl="0" eaLnBrk="1" latinLnBrk="0" hangingPunct="1">
        <a:defRPr kumimoji="1" sz="2600" kern="1200">
          <a:solidFill>
            <a:schemeClr val="tx1"/>
          </a:solidFill>
          <a:latin typeface="+mn-lt"/>
          <a:ea typeface="+mn-ea"/>
          <a:cs typeface="+mn-cs"/>
        </a:defRPr>
      </a:lvl5pPr>
      <a:lvl6pPr marL="3301898" algn="l" defTabSz="1320759" rtl="0" eaLnBrk="1" latinLnBrk="0" hangingPunct="1">
        <a:defRPr kumimoji="1" sz="2600" kern="1200">
          <a:solidFill>
            <a:schemeClr val="tx1"/>
          </a:solidFill>
          <a:latin typeface="+mn-lt"/>
          <a:ea typeface="+mn-ea"/>
          <a:cs typeface="+mn-cs"/>
        </a:defRPr>
      </a:lvl6pPr>
      <a:lvl7pPr marL="3962278" algn="l" defTabSz="1320759" rtl="0" eaLnBrk="1" latinLnBrk="0" hangingPunct="1">
        <a:defRPr kumimoji="1" sz="2600" kern="1200">
          <a:solidFill>
            <a:schemeClr val="tx1"/>
          </a:solidFill>
          <a:latin typeface="+mn-lt"/>
          <a:ea typeface="+mn-ea"/>
          <a:cs typeface="+mn-cs"/>
        </a:defRPr>
      </a:lvl7pPr>
      <a:lvl8pPr marL="4622658" algn="l" defTabSz="1320759" rtl="0" eaLnBrk="1" latinLnBrk="0" hangingPunct="1">
        <a:defRPr kumimoji="1" sz="2600" kern="1200">
          <a:solidFill>
            <a:schemeClr val="tx1"/>
          </a:solidFill>
          <a:latin typeface="+mn-lt"/>
          <a:ea typeface="+mn-ea"/>
          <a:cs typeface="+mn-cs"/>
        </a:defRPr>
      </a:lvl8pPr>
      <a:lvl9pPr marL="5283037" algn="l" defTabSz="1320759"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四角形: 角を丸くする 2">
            <a:extLst>
              <a:ext uri="{FF2B5EF4-FFF2-40B4-BE49-F238E27FC236}">
                <a16:creationId xmlns:a16="http://schemas.microsoft.com/office/drawing/2014/main" id="{EA167108-7BF4-46CB-9BC4-34F451C2078B}"/>
              </a:ext>
            </a:extLst>
          </p:cNvPr>
          <p:cNvSpPr/>
          <p:nvPr/>
        </p:nvSpPr>
        <p:spPr>
          <a:xfrm>
            <a:off x="109856" y="142127"/>
            <a:ext cx="6646037" cy="533675"/>
          </a:xfrm>
          <a:prstGeom prst="roundRect">
            <a:avLst/>
          </a:prstGeom>
          <a:solidFill>
            <a:srgbClr val="ABA013"/>
          </a:solidFill>
          <a:ln w="12700">
            <a:solidFill>
              <a:srgbClr val="ABA013"/>
            </a:solidFill>
          </a:ln>
        </p:spPr>
        <p:style>
          <a:lnRef idx="2">
            <a:schemeClr val="accent1">
              <a:shade val="50000"/>
            </a:schemeClr>
          </a:lnRef>
          <a:fillRef idx="1">
            <a:schemeClr val="accent1"/>
          </a:fillRef>
          <a:effectRef idx="0">
            <a:schemeClr val="accent1"/>
          </a:effectRef>
          <a:fontRef idx="minor">
            <a:schemeClr val="lt1"/>
          </a:fontRef>
        </p:style>
        <p:txBody>
          <a:bodyPr tIns="144000" rtlCol="0" anchor="ctr"/>
          <a:lstStyle/>
          <a:p>
            <a:pPr algn="ctr"/>
            <a:r>
              <a:rPr lang="ja-JP" altLang="en-US" sz="3200" b="1" dirty="0">
                <a:solidFill>
                  <a:schemeClr val="bg1"/>
                </a:solidFill>
              </a:rPr>
              <a:t>専門家派遣事業</a:t>
            </a:r>
            <a:endParaRPr kumimoji="1" lang="ja-JP" altLang="en-US" sz="3200" b="1" dirty="0">
              <a:solidFill>
                <a:schemeClr val="bg1"/>
              </a:solidFill>
            </a:endParaRPr>
          </a:p>
        </p:txBody>
      </p:sp>
      <p:pic>
        <p:nvPicPr>
          <p:cNvPr id="12" name="図 11">
            <a:extLst>
              <a:ext uri="{FF2B5EF4-FFF2-40B4-BE49-F238E27FC236}">
                <a16:creationId xmlns:a16="http://schemas.microsoft.com/office/drawing/2014/main" id="{2304E40B-63D8-411B-A250-4A94339B984C}"/>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23434" y="8780782"/>
            <a:ext cx="1133865" cy="399828"/>
          </a:xfrm>
          <a:prstGeom prst="rect">
            <a:avLst/>
          </a:prstGeom>
          <a:noFill/>
          <a:ln>
            <a:noFill/>
          </a:ln>
        </p:spPr>
      </p:pic>
      <p:grpSp>
        <p:nvGrpSpPr>
          <p:cNvPr id="27" name="グループ化 26">
            <a:extLst>
              <a:ext uri="{FF2B5EF4-FFF2-40B4-BE49-F238E27FC236}">
                <a16:creationId xmlns:a16="http://schemas.microsoft.com/office/drawing/2014/main" id="{AB4F84A0-02F9-48DB-AD33-84E2F46F5F4A}"/>
              </a:ext>
            </a:extLst>
          </p:cNvPr>
          <p:cNvGrpSpPr/>
          <p:nvPr/>
        </p:nvGrpSpPr>
        <p:grpSpPr>
          <a:xfrm>
            <a:off x="123615" y="3688204"/>
            <a:ext cx="3279976" cy="3197239"/>
            <a:chOff x="217874" y="1642404"/>
            <a:chExt cx="3074657" cy="2582586"/>
          </a:xfrm>
        </p:grpSpPr>
        <p:sp>
          <p:nvSpPr>
            <p:cNvPr id="28" name="四角形: 角を丸くする 27">
              <a:extLst>
                <a:ext uri="{FF2B5EF4-FFF2-40B4-BE49-F238E27FC236}">
                  <a16:creationId xmlns:a16="http://schemas.microsoft.com/office/drawing/2014/main" id="{2B97D2CA-DCD2-4212-AB5F-E8777B40F486}"/>
                </a:ext>
              </a:extLst>
            </p:cNvPr>
            <p:cNvSpPr/>
            <p:nvPr/>
          </p:nvSpPr>
          <p:spPr>
            <a:xfrm>
              <a:off x="228217" y="1642404"/>
              <a:ext cx="3064314" cy="2582586"/>
            </a:xfrm>
            <a:prstGeom prst="roundRect">
              <a:avLst>
                <a:gd name="adj" fmla="val 5831"/>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正方形/長方形 28">
              <a:extLst>
                <a:ext uri="{FF2B5EF4-FFF2-40B4-BE49-F238E27FC236}">
                  <a16:creationId xmlns:a16="http://schemas.microsoft.com/office/drawing/2014/main" id="{C9040F7E-16A9-463A-ABF7-4E60C2D2BAF7}"/>
                </a:ext>
              </a:extLst>
            </p:cNvPr>
            <p:cNvSpPr/>
            <p:nvPr/>
          </p:nvSpPr>
          <p:spPr>
            <a:xfrm>
              <a:off x="217874" y="1764504"/>
              <a:ext cx="3064313" cy="510905"/>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ja-JP" altLang="en-US" sz="1600" b="1" dirty="0"/>
                <a:t>電力・ガス・食料品等価格高騰枠</a:t>
              </a:r>
              <a:endParaRPr lang="en-US" altLang="ja-JP" sz="1600" b="1" dirty="0"/>
            </a:p>
            <a:p>
              <a:pPr algn="ctr"/>
              <a:r>
                <a:rPr kumimoji="1" lang="ja-JP" altLang="en-US" sz="1600" b="1" dirty="0"/>
                <a:t>（無料）</a:t>
              </a:r>
            </a:p>
          </p:txBody>
        </p:sp>
      </p:grpSp>
      <p:sp>
        <p:nvSpPr>
          <p:cNvPr id="40" name="テキスト ボックス 39">
            <a:extLst>
              <a:ext uri="{FF2B5EF4-FFF2-40B4-BE49-F238E27FC236}">
                <a16:creationId xmlns:a16="http://schemas.microsoft.com/office/drawing/2014/main" id="{5B8687E7-1FFF-4B7E-8CEA-6C70BEEE376D}"/>
              </a:ext>
            </a:extLst>
          </p:cNvPr>
          <p:cNvSpPr txBox="1"/>
          <p:nvPr/>
        </p:nvSpPr>
        <p:spPr>
          <a:xfrm>
            <a:off x="303879" y="8048066"/>
            <a:ext cx="966468" cy="303536"/>
          </a:xfrm>
          <a:prstGeom prst="rect">
            <a:avLst/>
          </a:prstGeom>
          <a:solidFill>
            <a:srgbClr val="462300"/>
          </a:solidFill>
        </p:spPr>
        <p:txBody>
          <a:bodyPr wrap="square" tIns="72000" rtlCol="0">
            <a:spAutoFit/>
          </a:bodyPr>
          <a:lstStyle/>
          <a:p>
            <a:pPr algn="ctr"/>
            <a:r>
              <a:rPr lang="ja-JP" altLang="en-US" sz="1200" b="1" dirty="0">
                <a:solidFill>
                  <a:schemeClr val="bg1"/>
                </a:solidFill>
              </a:rPr>
              <a:t>詳しくは</a:t>
            </a:r>
            <a:endParaRPr kumimoji="1" lang="ja-JP" altLang="en-US" sz="1200" b="1" dirty="0">
              <a:solidFill>
                <a:schemeClr val="bg1"/>
              </a:solidFill>
            </a:endParaRPr>
          </a:p>
        </p:txBody>
      </p:sp>
      <p:sp>
        <p:nvSpPr>
          <p:cNvPr id="47" name="テキスト ボックス 46">
            <a:extLst>
              <a:ext uri="{FF2B5EF4-FFF2-40B4-BE49-F238E27FC236}">
                <a16:creationId xmlns:a16="http://schemas.microsoft.com/office/drawing/2014/main" id="{E6419107-E5AC-460B-B5B7-6A18DD5D7C48}"/>
              </a:ext>
            </a:extLst>
          </p:cNvPr>
          <p:cNvSpPr txBox="1"/>
          <p:nvPr/>
        </p:nvSpPr>
        <p:spPr>
          <a:xfrm>
            <a:off x="1449309" y="8009744"/>
            <a:ext cx="5121861" cy="523220"/>
          </a:xfrm>
          <a:prstGeom prst="rect">
            <a:avLst/>
          </a:prstGeom>
          <a:noFill/>
        </p:spPr>
        <p:txBody>
          <a:bodyPr wrap="square" rtlCol="0">
            <a:spAutoFit/>
          </a:bodyPr>
          <a:lstStyle/>
          <a:p>
            <a:r>
              <a:rPr kumimoji="1" lang="ja-JP" altLang="en-US" sz="1400" b="1" dirty="0">
                <a:solidFill>
                  <a:srgbClr val="F22E00"/>
                </a:solidFill>
                <a:latin typeface="+mj-ea"/>
                <a:ea typeface="+mj-ea"/>
              </a:rPr>
              <a:t>専門家派遣事業</a:t>
            </a:r>
            <a:r>
              <a:rPr kumimoji="1" lang="en-US" altLang="ja-JP" sz="1400" b="1" dirty="0">
                <a:solidFill>
                  <a:srgbClr val="F22E00"/>
                </a:solidFill>
                <a:latin typeface="+mj-ea"/>
                <a:ea typeface="+mj-ea"/>
              </a:rPr>
              <a:t>WEB</a:t>
            </a:r>
            <a:r>
              <a:rPr kumimoji="1" lang="ja-JP" altLang="en-US" sz="1400" b="1" dirty="0">
                <a:solidFill>
                  <a:srgbClr val="F22E00"/>
                </a:solidFill>
                <a:latin typeface="+mj-ea"/>
                <a:ea typeface="+mj-ea"/>
              </a:rPr>
              <a:t>サイト　</a:t>
            </a:r>
            <a:endParaRPr kumimoji="1" lang="en-US" altLang="ja-JP" sz="1400" b="1" dirty="0">
              <a:solidFill>
                <a:srgbClr val="F22E00"/>
              </a:solidFill>
              <a:latin typeface="+mj-ea"/>
              <a:ea typeface="+mj-ea"/>
            </a:endParaRPr>
          </a:p>
          <a:p>
            <a:r>
              <a:rPr lang="ja-JP" altLang="en-US" sz="1400" b="1" dirty="0">
                <a:solidFill>
                  <a:srgbClr val="F22E00"/>
                </a:solidFill>
                <a:latin typeface="+mj-ea"/>
                <a:ea typeface="+mj-ea"/>
              </a:rPr>
              <a:t>　</a:t>
            </a:r>
            <a:r>
              <a:rPr kumimoji="1" lang="en-US" altLang="ja-JP" sz="1400" b="1" dirty="0">
                <a:solidFill>
                  <a:srgbClr val="F22E00"/>
                </a:solidFill>
                <a:latin typeface="+mj-ea"/>
                <a:ea typeface="+mj-ea"/>
              </a:rPr>
              <a:t>https://www.nico.or.jp/sien/senmonka/63511/</a:t>
            </a:r>
            <a:endParaRPr kumimoji="1" lang="ja-JP" altLang="en-US" sz="1400" b="1" dirty="0">
              <a:solidFill>
                <a:srgbClr val="F22E00"/>
              </a:solidFill>
              <a:latin typeface="+mj-ea"/>
              <a:ea typeface="+mj-ea"/>
            </a:endParaRPr>
          </a:p>
        </p:txBody>
      </p:sp>
      <p:sp>
        <p:nvSpPr>
          <p:cNvPr id="49" name="テキスト ボックス 48">
            <a:extLst>
              <a:ext uri="{FF2B5EF4-FFF2-40B4-BE49-F238E27FC236}">
                <a16:creationId xmlns:a16="http://schemas.microsoft.com/office/drawing/2014/main" id="{69E32322-1844-41DA-AFFB-D1C8D88E0B14}"/>
              </a:ext>
            </a:extLst>
          </p:cNvPr>
          <p:cNvSpPr txBox="1"/>
          <p:nvPr/>
        </p:nvSpPr>
        <p:spPr>
          <a:xfrm>
            <a:off x="311571" y="9005363"/>
            <a:ext cx="4197019" cy="830997"/>
          </a:xfrm>
          <a:prstGeom prst="rect">
            <a:avLst/>
          </a:prstGeom>
          <a:noFill/>
        </p:spPr>
        <p:txBody>
          <a:bodyPr wrap="square" rtlCol="0">
            <a:spAutoFit/>
          </a:bodyPr>
          <a:lstStyle/>
          <a:p>
            <a:r>
              <a:rPr lang="ja-JP" altLang="en-US" sz="2400" b="1" dirty="0">
                <a:latin typeface="+mj-ea"/>
                <a:ea typeface="+mj-ea"/>
              </a:rPr>
              <a:t>経営革新支援チーム</a:t>
            </a:r>
            <a:r>
              <a:rPr kumimoji="1" lang="ja-JP" altLang="en-US" sz="2400" b="1" dirty="0">
                <a:latin typeface="+mj-ea"/>
                <a:ea typeface="+mj-ea"/>
              </a:rPr>
              <a:t> </a:t>
            </a:r>
            <a:endParaRPr kumimoji="1" lang="en-US" altLang="ja-JP" sz="2400" b="1" dirty="0">
              <a:latin typeface="+mj-ea"/>
              <a:ea typeface="+mj-ea"/>
            </a:endParaRPr>
          </a:p>
          <a:p>
            <a:r>
              <a:rPr kumimoji="1" lang="ja-JP" altLang="en-US" sz="1200" b="1" dirty="0">
                <a:latin typeface="+mj-ea"/>
                <a:ea typeface="+mj-ea"/>
              </a:rPr>
              <a:t> </a:t>
            </a:r>
            <a:r>
              <a:rPr kumimoji="1" lang="en-US" altLang="ja-JP" sz="1200" b="1" dirty="0">
                <a:latin typeface="+mj-ea"/>
                <a:ea typeface="+mj-ea"/>
              </a:rPr>
              <a:t>TEL</a:t>
            </a:r>
            <a:r>
              <a:rPr lang="ja-JP" altLang="en-US" sz="1200" b="1" dirty="0">
                <a:latin typeface="+mj-ea"/>
                <a:ea typeface="+mj-ea"/>
              </a:rPr>
              <a:t> </a:t>
            </a:r>
            <a:r>
              <a:rPr lang="en-US" altLang="ja-JP" sz="1200" b="1" dirty="0">
                <a:latin typeface="+mj-ea"/>
                <a:ea typeface="+mj-ea"/>
              </a:rPr>
              <a:t>: 025-246-0056</a:t>
            </a:r>
          </a:p>
          <a:p>
            <a:r>
              <a:rPr lang="ja-JP" altLang="en-US" sz="1200" b="1" dirty="0">
                <a:latin typeface="+mj-ea"/>
                <a:ea typeface="+mj-ea"/>
              </a:rPr>
              <a:t> </a:t>
            </a:r>
            <a:r>
              <a:rPr lang="en-US" altLang="ja-JP" sz="1200" b="1" dirty="0">
                <a:latin typeface="+mj-ea"/>
                <a:ea typeface="+mj-ea"/>
              </a:rPr>
              <a:t>E-mail : senmonka@nico.or.jp</a:t>
            </a:r>
          </a:p>
        </p:txBody>
      </p:sp>
      <p:pic>
        <p:nvPicPr>
          <p:cNvPr id="55" name="図 54">
            <a:extLst>
              <a:ext uri="{FF2B5EF4-FFF2-40B4-BE49-F238E27FC236}">
                <a16:creationId xmlns:a16="http://schemas.microsoft.com/office/drawing/2014/main" id="{05D79DA9-A716-48E9-B944-3EFE0FCD490D}"/>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15325"/>
          <a:stretch/>
        </p:blipFill>
        <p:spPr bwMode="auto">
          <a:xfrm>
            <a:off x="4010239" y="9091366"/>
            <a:ext cx="1982549" cy="375811"/>
          </a:xfrm>
          <a:prstGeom prst="rect">
            <a:avLst/>
          </a:prstGeom>
          <a:noFill/>
          <a:ln>
            <a:noFill/>
          </a:ln>
        </p:spPr>
      </p:pic>
      <p:cxnSp>
        <p:nvCxnSpPr>
          <p:cNvPr id="60" name="直線コネクタ 59">
            <a:extLst>
              <a:ext uri="{FF2B5EF4-FFF2-40B4-BE49-F238E27FC236}">
                <a16:creationId xmlns:a16="http://schemas.microsoft.com/office/drawing/2014/main" id="{AC1519E1-D58C-4295-AF6C-FA11719B8D1A}"/>
              </a:ext>
            </a:extLst>
          </p:cNvPr>
          <p:cNvCxnSpPr>
            <a:cxnSpLocks/>
          </p:cNvCxnSpPr>
          <p:nvPr/>
        </p:nvCxnSpPr>
        <p:spPr>
          <a:xfrm>
            <a:off x="99688" y="8568115"/>
            <a:ext cx="6557611" cy="0"/>
          </a:xfrm>
          <a:prstGeom prst="line">
            <a:avLst/>
          </a:prstGeom>
          <a:ln w="28575">
            <a:solidFill>
              <a:srgbClr val="ABA013"/>
            </a:solidFill>
            <a:prstDash val="solid"/>
          </a:ln>
        </p:spPr>
        <p:style>
          <a:lnRef idx="1">
            <a:schemeClr val="accent1"/>
          </a:lnRef>
          <a:fillRef idx="0">
            <a:schemeClr val="accent1"/>
          </a:fillRef>
          <a:effectRef idx="0">
            <a:schemeClr val="accent1"/>
          </a:effectRef>
          <a:fontRef idx="minor">
            <a:schemeClr val="tx1"/>
          </a:fontRef>
        </p:style>
      </p:cxnSp>
      <p:sp>
        <p:nvSpPr>
          <p:cNvPr id="41" name="テキスト ボックス 40">
            <a:extLst>
              <a:ext uri="{FF2B5EF4-FFF2-40B4-BE49-F238E27FC236}">
                <a16:creationId xmlns:a16="http://schemas.microsoft.com/office/drawing/2014/main" id="{BAE6FBAB-8858-4872-A0A8-2B754CF12181}"/>
              </a:ext>
            </a:extLst>
          </p:cNvPr>
          <p:cNvSpPr txBox="1"/>
          <p:nvPr/>
        </p:nvSpPr>
        <p:spPr>
          <a:xfrm>
            <a:off x="311571" y="7371045"/>
            <a:ext cx="972315" cy="276999"/>
          </a:xfrm>
          <a:prstGeom prst="rect">
            <a:avLst/>
          </a:prstGeom>
          <a:solidFill>
            <a:srgbClr val="462300"/>
          </a:solidFill>
        </p:spPr>
        <p:txBody>
          <a:bodyPr wrap="square" rtlCol="0">
            <a:spAutoFit/>
          </a:bodyPr>
          <a:lstStyle/>
          <a:p>
            <a:pPr algn="ctr"/>
            <a:r>
              <a:rPr lang="ja-JP" altLang="en-US" sz="1200" b="1" dirty="0">
                <a:solidFill>
                  <a:schemeClr val="bg1"/>
                </a:solidFill>
              </a:rPr>
              <a:t>企業負担金</a:t>
            </a:r>
            <a:endParaRPr kumimoji="1" lang="ja-JP" altLang="en-US" sz="1200" b="1" dirty="0">
              <a:solidFill>
                <a:schemeClr val="bg1"/>
              </a:solidFill>
            </a:endParaRPr>
          </a:p>
        </p:txBody>
      </p:sp>
      <p:graphicFrame>
        <p:nvGraphicFramePr>
          <p:cNvPr id="4" name="表 4">
            <a:extLst>
              <a:ext uri="{FF2B5EF4-FFF2-40B4-BE49-F238E27FC236}">
                <a16:creationId xmlns:a16="http://schemas.microsoft.com/office/drawing/2014/main" id="{A7A198F2-3AA8-48A1-97CB-F0DB3A4C01FA}"/>
              </a:ext>
            </a:extLst>
          </p:cNvPr>
          <p:cNvGraphicFramePr>
            <a:graphicFrameLocks noGrp="1"/>
          </p:cNvGraphicFramePr>
          <p:nvPr>
            <p:extLst>
              <p:ext uri="{D42A27DB-BD31-4B8C-83A1-F6EECF244321}">
                <p14:modId xmlns:p14="http://schemas.microsoft.com/office/powerpoint/2010/main" val="3899083035"/>
              </p:ext>
            </p:extLst>
          </p:nvPr>
        </p:nvGraphicFramePr>
        <p:xfrm>
          <a:off x="1365087" y="7110035"/>
          <a:ext cx="3938434" cy="817446"/>
        </p:xfrm>
        <a:graphic>
          <a:graphicData uri="http://schemas.openxmlformats.org/drawingml/2006/table">
            <a:tbl>
              <a:tblPr firstRow="1" bandRow="1">
                <a:tableStyleId>{21E4AEA4-8DFA-4A89-87EB-49C32662AFE0}</a:tableStyleId>
              </a:tblPr>
              <a:tblGrid>
                <a:gridCol w="834428">
                  <a:extLst>
                    <a:ext uri="{9D8B030D-6E8A-4147-A177-3AD203B41FA5}">
                      <a16:colId xmlns:a16="http://schemas.microsoft.com/office/drawing/2014/main" val="213712522"/>
                    </a:ext>
                  </a:extLst>
                </a:gridCol>
                <a:gridCol w="989820">
                  <a:extLst>
                    <a:ext uri="{9D8B030D-6E8A-4147-A177-3AD203B41FA5}">
                      <a16:colId xmlns:a16="http://schemas.microsoft.com/office/drawing/2014/main" val="3294620154"/>
                    </a:ext>
                  </a:extLst>
                </a:gridCol>
                <a:gridCol w="1057093">
                  <a:extLst>
                    <a:ext uri="{9D8B030D-6E8A-4147-A177-3AD203B41FA5}">
                      <a16:colId xmlns:a16="http://schemas.microsoft.com/office/drawing/2014/main" val="2779511363"/>
                    </a:ext>
                  </a:extLst>
                </a:gridCol>
                <a:gridCol w="1057093">
                  <a:extLst>
                    <a:ext uri="{9D8B030D-6E8A-4147-A177-3AD203B41FA5}">
                      <a16:colId xmlns:a16="http://schemas.microsoft.com/office/drawing/2014/main" val="1554394258"/>
                    </a:ext>
                  </a:extLst>
                </a:gridCol>
              </a:tblGrid>
              <a:tr h="266516">
                <a:tc gridSpan="2">
                  <a:txBody>
                    <a:bodyPr/>
                    <a:lstStyle/>
                    <a:p>
                      <a:pPr algn="ctr"/>
                      <a:r>
                        <a:rPr kumimoji="1" lang="ja-JP" altLang="en-US" sz="1100" dirty="0">
                          <a:solidFill>
                            <a:schemeClr val="tx1"/>
                          </a:solidFill>
                          <a:latin typeface="+mj-ea"/>
                          <a:ea typeface="+mj-ea"/>
                        </a:rPr>
                        <a:t>区分</a:t>
                      </a:r>
                    </a:p>
                  </a:txBody>
                  <a:tcPr marR="0" marB="0" anchor="ctr">
                    <a:solidFill>
                      <a:schemeClr val="accent2">
                        <a:lumMod val="60000"/>
                        <a:lumOff val="40000"/>
                      </a:schemeClr>
                    </a:solidFill>
                  </a:tcPr>
                </a:tc>
                <a:tc hMerge="1">
                  <a:txBody>
                    <a:bodyPr/>
                    <a:lstStyle/>
                    <a:p>
                      <a:pPr algn="ctr"/>
                      <a:endParaRPr kumimoji="1" lang="ja-JP" altLang="en-US" sz="1050" dirty="0"/>
                    </a:p>
                  </a:txBody>
                  <a:tcPr marR="0" marB="0" anchor="ctr"/>
                </a:tc>
                <a:tc>
                  <a:txBody>
                    <a:bodyPr/>
                    <a:lstStyle/>
                    <a:p>
                      <a:pPr algn="ctr"/>
                      <a:r>
                        <a:rPr kumimoji="1" lang="ja-JP" altLang="en-US" sz="1100" dirty="0">
                          <a:solidFill>
                            <a:schemeClr val="tx1"/>
                          </a:solidFill>
                          <a:latin typeface="+mj-ea"/>
                          <a:ea typeface="+mj-ea"/>
                        </a:rPr>
                        <a:t>一般枠</a:t>
                      </a:r>
                    </a:p>
                  </a:txBody>
                  <a:tcPr marR="0" marB="0" anchor="ctr">
                    <a:solidFill>
                      <a:schemeClr val="accent2">
                        <a:lumMod val="60000"/>
                        <a:lumOff val="40000"/>
                      </a:schemeClr>
                    </a:solidFill>
                  </a:tcPr>
                </a:tc>
                <a:tc>
                  <a:txBody>
                    <a:bodyPr/>
                    <a:lstStyle/>
                    <a:p>
                      <a:pPr algn="ctr"/>
                      <a:r>
                        <a:rPr kumimoji="1" lang="ja-JP" altLang="en-US" sz="1100" dirty="0">
                          <a:solidFill>
                            <a:schemeClr val="tx1"/>
                          </a:solidFill>
                          <a:latin typeface="+mj-ea"/>
                          <a:ea typeface="+mj-ea"/>
                        </a:rPr>
                        <a:t>小規模企業枠</a:t>
                      </a:r>
                    </a:p>
                  </a:txBody>
                  <a:tcPr marL="0" marR="0" marB="0" anchor="ctr">
                    <a:solidFill>
                      <a:schemeClr val="accent2">
                        <a:lumMod val="60000"/>
                        <a:lumOff val="40000"/>
                      </a:schemeClr>
                    </a:solidFill>
                  </a:tcPr>
                </a:tc>
                <a:extLst>
                  <a:ext uri="{0D108BD9-81ED-4DB2-BD59-A6C34878D82A}">
                    <a16:rowId xmlns:a16="http://schemas.microsoft.com/office/drawing/2014/main" val="1465378146"/>
                  </a:ext>
                </a:extLst>
              </a:tr>
              <a:tr h="275465">
                <a:tc rowSpan="2">
                  <a:txBody>
                    <a:bodyPr/>
                    <a:lstStyle/>
                    <a:p>
                      <a:pPr algn="ctr"/>
                      <a:r>
                        <a:rPr kumimoji="1" lang="en-US" altLang="ja-JP" sz="1100" b="1" dirty="0">
                          <a:latin typeface="+mj-ea"/>
                          <a:ea typeface="+mj-ea"/>
                        </a:rPr>
                        <a:t>1</a:t>
                      </a:r>
                      <a:r>
                        <a:rPr kumimoji="1" lang="ja-JP" altLang="en-US" sz="1100" b="1" dirty="0">
                          <a:latin typeface="+mj-ea"/>
                          <a:ea typeface="+mj-ea"/>
                        </a:rPr>
                        <a:t>回当りの</a:t>
                      </a:r>
                      <a:endParaRPr kumimoji="1" lang="en-US" altLang="ja-JP" sz="1100" b="1" dirty="0">
                        <a:latin typeface="+mj-ea"/>
                        <a:ea typeface="+mj-ea"/>
                      </a:endParaRPr>
                    </a:p>
                    <a:p>
                      <a:pPr algn="ctr"/>
                      <a:r>
                        <a:rPr kumimoji="1" lang="ja-JP" altLang="en-US" sz="1100" b="1" dirty="0">
                          <a:latin typeface="+mj-ea"/>
                          <a:ea typeface="+mj-ea"/>
                        </a:rPr>
                        <a:t>負担金</a:t>
                      </a:r>
                    </a:p>
                  </a:txBody>
                  <a:tcPr marR="0" marB="0" anchor="ctr">
                    <a:solidFill>
                      <a:schemeClr val="accent2">
                        <a:lumMod val="60000"/>
                        <a:lumOff val="40000"/>
                      </a:schemeClr>
                    </a:solidFill>
                  </a:tcPr>
                </a:tc>
                <a:tc>
                  <a:txBody>
                    <a:bodyPr/>
                    <a:lstStyle/>
                    <a:p>
                      <a:pPr algn="ctr"/>
                      <a:r>
                        <a:rPr kumimoji="1" lang="ja-JP" altLang="en-US" sz="1100" b="1" dirty="0">
                          <a:latin typeface="+mj-ea"/>
                          <a:ea typeface="+mj-ea"/>
                        </a:rPr>
                        <a:t>県内専門家</a:t>
                      </a:r>
                    </a:p>
                  </a:txBody>
                  <a:tcPr marR="0" marB="0" anchor="ctr">
                    <a:solidFill>
                      <a:schemeClr val="accent2">
                        <a:lumMod val="60000"/>
                        <a:lumOff val="40000"/>
                      </a:schemeClr>
                    </a:solidFill>
                  </a:tcPr>
                </a:tc>
                <a:tc>
                  <a:txBody>
                    <a:bodyPr/>
                    <a:lstStyle/>
                    <a:p>
                      <a:pPr algn="r"/>
                      <a:r>
                        <a:rPr kumimoji="1" lang="en-US" altLang="ja-JP" sz="1100" b="1" dirty="0">
                          <a:latin typeface="+mj-ea"/>
                          <a:ea typeface="+mj-ea"/>
                        </a:rPr>
                        <a:t>22,500</a:t>
                      </a:r>
                      <a:r>
                        <a:rPr kumimoji="1" lang="ja-JP" altLang="en-US" sz="1100" b="1" dirty="0">
                          <a:latin typeface="+mj-ea"/>
                          <a:ea typeface="+mj-ea"/>
                        </a:rPr>
                        <a:t>円</a:t>
                      </a:r>
                    </a:p>
                  </a:txBody>
                  <a:tcPr marR="0" marB="0" anchor="ctr">
                    <a:solidFill>
                      <a:schemeClr val="accent2">
                        <a:lumMod val="60000"/>
                        <a:lumOff val="40000"/>
                      </a:schemeClr>
                    </a:solidFill>
                  </a:tcPr>
                </a:tc>
                <a:tc>
                  <a:txBody>
                    <a:bodyPr/>
                    <a:lstStyle/>
                    <a:p>
                      <a:pPr algn="r"/>
                      <a:r>
                        <a:rPr kumimoji="1" lang="en-US" altLang="ja-JP" sz="1100" b="1" dirty="0">
                          <a:latin typeface="+mj-ea"/>
                          <a:ea typeface="+mj-ea"/>
                        </a:rPr>
                        <a:t>15,000</a:t>
                      </a:r>
                      <a:r>
                        <a:rPr kumimoji="1" lang="ja-JP" altLang="en-US" sz="1100" b="1" dirty="0">
                          <a:latin typeface="+mj-ea"/>
                          <a:ea typeface="+mj-ea"/>
                        </a:rPr>
                        <a:t>円</a:t>
                      </a:r>
                    </a:p>
                  </a:txBody>
                  <a:tcPr marR="0" marB="0" anchor="ctr">
                    <a:solidFill>
                      <a:schemeClr val="accent2">
                        <a:lumMod val="60000"/>
                        <a:lumOff val="40000"/>
                      </a:schemeClr>
                    </a:solidFill>
                  </a:tcPr>
                </a:tc>
                <a:extLst>
                  <a:ext uri="{0D108BD9-81ED-4DB2-BD59-A6C34878D82A}">
                    <a16:rowId xmlns:a16="http://schemas.microsoft.com/office/drawing/2014/main" val="3010474488"/>
                  </a:ext>
                </a:extLst>
              </a:tr>
              <a:tr h="275465">
                <a:tc vMerge="1">
                  <a:txBody>
                    <a:bodyPr/>
                    <a:lstStyle/>
                    <a:p>
                      <a:pPr algn="ctr"/>
                      <a:endParaRPr kumimoji="1" lang="ja-JP" altLang="en-US" sz="1050" dirty="0"/>
                    </a:p>
                  </a:txBody>
                  <a:tcPr marR="0" marB="0" anchor="ctr"/>
                </a:tc>
                <a:tc>
                  <a:txBody>
                    <a:bodyPr/>
                    <a:lstStyle/>
                    <a:p>
                      <a:pPr algn="ctr"/>
                      <a:r>
                        <a:rPr kumimoji="1" lang="ja-JP" altLang="en-US" sz="1100" b="1" dirty="0">
                          <a:latin typeface="+mj-ea"/>
                          <a:ea typeface="+mj-ea"/>
                        </a:rPr>
                        <a:t>県外専門家</a:t>
                      </a:r>
                    </a:p>
                  </a:txBody>
                  <a:tcPr marR="0" marB="0" anchor="ctr">
                    <a:solidFill>
                      <a:schemeClr val="accent2">
                        <a:lumMod val="60000"/>
                        <a:lumOff val="40000"/>
                      </a:schemeClr>
                    </a:solidFill>
                  </a:tcPr>
                </a:tc>
                <a:tc>
                  <a:txBody>
                    <a:bodyPr/>
                    <a:lstStyle/>
                    <a:p>
                      <a:pPr algn="r"/>
                      <a:r>
                        <a:rPr kumimoji="1" lang="en-US" altLang="ja-JP" sz="1100" b="1" dirty="0">
                          <a:latin typeface="+mj-ea"/>
                          <a:ea typeface="+mj-ea"/>
                        </a:rPr>
                        <a:t>28,500</a:t>
                      </a:r>
                      <a:r>
                        <a:rPr kumimoji="1" lang="ja-JP" altLang="en-US" sz="1100" b="1" dirty="0">
                          <a:latin typeface="+mj-ea"/>
                          <a:ea typeface="+mj-ea"/>
                        </a:rPr>
                        <a:t>円</a:t>
                      </a:r>
                    </a:p>
                  </a:txBody>
                  <a:tcPr marR="0" marB="0" anchor="ctr">
                    <a:solidFill>
                      <a:schemeClr val="accent2">
                        <a:lumMod val="60000"/>
                        <a:lumOff val="40000"/>
                      </a:schemeClr>
                    </a:solidFill>
                  </a:tcPr>
                </a:tc>
                <a:tc>
                  <a:txBody>
                    <a:bodyPr/>
                    <a:lstStyle/>
                    <a:p>
                      <a:pPr algn="r"/>
                      <a:r>
                        <a:rPr kumimoji="1" lang="en-US" altLang="ja-JP" sz="1100" b="1" dirty="0">
                          <a:latin typeface="+mj-ea"/>
                          <a:ea typeface="+mj-ea"/>
                        </a:rPr>
                        <a:t>19,000</a:t>
                      </a:r>
                      <a:r>
                        <a:rPr kumimoji="1" lang="ja-JP" altLang="en-US" sz="1100" b="1" dirty="0">
                          <a:latin typeface="+mj-ea"/>
                          <a:ea typeface="+mj-ea"/>
                        </a:rPr>
                        <a:t>円</a:t>
                      </a:r>
                    </a:p>
                  </a:txBody>
                  <a:tcPr marR="0" marB="0" anchor="ctr">
                    <a:solidFill>
                      <a:schemeClr val="accent2">
                        <a:lumMod val="60000"/>
                        <a:lumOff val="40000"/>
                      </a:schemeClr>
                    </a:solidFill>
                  </a:tcPr>
                </a:tc>
                <a:extLst>
                  <a:ext uri="{0D108BD9-81ED-4DB2-BD59-A6C34878D82A}">
                    <a16:rowId xmlns:a16="http://schemas.microsoft.com/office/drawing/2014/main" val="4117331425"/>
                  </a:ext>
                </a:extLst>
              </a:tr>
            </a:tbl>
          </a:graphicData>
        </a:graphic>
      </p:graphicFrame>
      <p:sp>
        <p:nvSpPr>
          <p:cNvPr id="54" name="テキスト ボックス 53">
            <a:extLst>
              <a:ext uri="{FF2B5EF4-FFF2-40B4-BE49-F238E27FC236}">
                <a16:creationId xmlns:a16="http://schemas.microsoft.com/office/drawing/2014/main" id="{67C4A51A-5925-40E8-BBAA-BDDECA8D21A4}"/>
              </a:ext>
            </a:extLst>
          </p:cNvPr>
          <p:cNvSpPr txBox="1"/>
          <p:nvPr/>
        </p:nvSpPr>
        <p:spPr>
          <a:xfrm>
            <a:off x="3556739" y="6469133"/>
            <a:ext cx="3117145" cy="400110"/>
          </a:xfrm>
          <a:prstGeom prst="rect">
            <a:avLst/>
          </a:prstGeom>
          <a:noFill/>
        </p:spPr>
        <p:txBody>
          <a:bodyPr wrap="square" rtlCol="0">
            <a:spAutoFit/>
          </a:bodyPr>
          <a:lstStyle/>
          <a:p>
            <a:r>
              <a:rPr kumimoji="1" lang="ja-JP" altLang="en-US" sz="1000" dirty="0">
                <a:latin typeface="+mj-ea"/>
                <a:ea typeface="+mj-ea"/>
              </a:rPr>
              <a:t>小規模企業枠の対象企業：</a:t>
            </a:r>
            <a:endParaRPr kumimoji="1" lang="en-US" altLang="ja-JP" sz="1000" dirty="0">
              <a:latin typeface="+mj-ea"/>
              <a:ea typeface="+mj-ea"/>
            </a:endParaRPr>
          </a:p>
          <a:p>
            <a:r>
              <a:rPr lang="ja-JP" altLang="en-US" sz="1000" dirty="0">
                <a:latin typeface="+mj-ea"/>
                <a:ea typeface="+mj-ea"/>
              </a:rPr>
              <a:t>　</a:t>
            </a:r>
            <a:r>
              <a:rPr kumimoji="1" lang="ja-JP" altLang="en-US" sz="1000" dirty="0">
                <a:latin typeface="+mj-ea"/>
                <a:ea typeface="+mj-ea"/>
              </a:rPr>
              <a:t>従業員</a:t>
            </a:r>
            <a:r>
              <a:rPr kumimoji="1" lang="en-US" altLang="ja-JP" sz="1000" dirty="0">
                <a:latin typeface="+mj-ea"/>
                <a:ea typeface="+mj-ea"/>
              </a:rPr>
              <a:t>20</a:t>
            </a:r>
            <a:r>
              <a:rPr kumimoji="1" lang="ja-JP" altLang="en-US" sz="1000" dirty="0">
                <a:latin typeface="+mj-ea"/>
                <a:ea typeface="+mj-ea"/>
              </a:rPr>
              <a:t>人以下（商業・サービス業は</a:t>
            </a:r>
            <a:r>
              <a:rPr kumimoji="1" lang="en-US" altLang="ja-JP" sz="1000" dirty="0">
                <a:latin typeface="+mj-ea"/>
                <a:ea typeface="+mj-ea"/>
              </a:rPr>
              <a:t>5</a:t>
            </a:r>
            <a:r>
              <a:rPr kumimoji="1" lang="ja-JP" altLang="en-US" sz="1000" dirty="0">
                <a:latin typeface="+mj-ea"/>
                <a:ea typeface="+mj-ea"/>
              </a:rPr>
              <a:t>人以下）</a:t>
            </a:r>
            <a:endParaRPr kumimoji="1" lang="en-US" altLang="ja-JP" sz="1000" dirty="0">
              <a:latin typeface="+mj-ea"/>
              <a:ea typeface="+mj-ea"/>
            </a:endParaRPr>
          </a:p>
        </p:txBody>
      </p:sp>
      <p:sp>
        <p:nvSpPr>
          <p:cNvPr id="69" name="テキスト ボックス 68">
            <a:extLst>
              <a:ext uri="{FF2B5EF4-FFF2-40B4-BE49-F238E27FC236}">
                <a16:creationId xmlns:a16="http://schemas.microsoft.com/office/drawing/2014/main" id="{F41D7636-9996-4F6C-8F2B-C80CE1B1B289}"/>
              </a:ext>
            </a:extLst>
          </p:cNvPr>
          <p:cNvSpPr txBox="1"/>
          <p:nvPr/>
        </p:nvSpPr>
        <p:spPr>
          <a:xfrm>
            <a:off x="3975649" y="9485842"/>
            <a:ext cx="2819999" cy="369332"/>
          </a:xfrm>
          <a:prstGeom prst="rect">
            <a:avLst/>
          </a:prstGeom>
          <a:noFill/>
        </p:spPr>
        <p:txBody>
          <a:bodyPr wrap="square" rtlCol="0">
            <a:spAutoFit/>
          </a:bodyPr>
          <a:lstStyle/>
          <a:p>
            <a:r>
              <a:rPr kumimoji="1" lang="ja-JP" altLang="en-US" sz="900" b="1" dirty="0">
                <a:latin typeface="+mj-ea"/>
                <a:ea typeface="+mj-ea"/>
              </a:rPr>
              <a:t>〒</a:t>
            </a:r>
            <a:r>
              <a:rPr kumimoji="1" lang="en-US" altLang="ja-JP" sz="900" b="1" dirty="0">
                <a:latin typeface="+mj-ea"/>
                <a:ea typeface="+mj-ea"/>
              </a:rPr>
              <a:t>950-0078</a:t>
            </a:r>
            <a:r>
              <a:rPr kumimoji="1" lang="ja-JP" altLang="en-US" sz="900" b="1" dirty="0">
                <a:latin typeface="+mj-ea"/>
                <a:ea typeface="+mj-ea"/>
              </a:rPr>
              <a:t>　</a:t>
            </a:r>
            <a:endParaRPr kumimoji="1" lang="en-US" altLang="ja-JP" sz="900" b="1" dirty="0">
              <a:latin typeface="+mj-ea"/>
              <a:ea typeface="+mj-ea"/>
            </a:endParaRPr>
          </a:p>
          <a:p>
            <a:r>
              <a:rPr kumimoji="1" lang="ja-JP" altLang="en-US" sz="900" b="1" dirty="0">
                <a:latin typeface="+mj-ea"/>
                <a:ea typeface="+mj-ea"/>
              </a:rPr>
              <a:t>新潟市中央区万代島５番１号 万代島ビル９階</a:t>
            </a:r>
            <a:endParaRPr kumimoji="1" lang="en-US" altLang="ja-JP" sz="900" b="1" dirty="0">
              <a:latin typeface="+mj-ea"/>
              <a:ea typeface="+mj-ea"/>
            </a:endParaRPr>
          </a:p>
        </p:txBody>
      </p:sp>
      <p:sp>
        <p:nvSpPr>
          <p:cNvPr id="56" name="テキスト ボックス 55">
            <a:extLst>
              <a:ext uri="{FF2B5EF4-FFF2-40B4-BE49-F238E27FC236}">
                <a16:creationId xmlns:a16="http://schemas.microsoft.com/office/drawing/2014/main" id="{39652BF6-6B14-46E5-9188-B1CB6FF13D7F}"/>
              </a:ext>
            </a:extLst>
          </p:cNvPr>
          <p:cNvSpPr txBox="1"/>
          <p:nvPr/>
        </p:nvSpPr>
        <p:spPr>
          <a:xfrm>
            <a:off x="303879" y="8666375"/>
            <a:ext cx="2180258" cy="288147"/>
          </a:xfrm>
          <a:prstGeom prst="rect">
            <a:avLst/>
          </a:prstGeom>
          <a:solidFill>
            <a:srgbClr val="462300"/>
          </a:solidFill>
          <a:ln>
            <a:solidFill>
              <a:srgbClr val="462300"/>
            </a:solidFill>
          </a:ln>
        </p:spPr>
        <p:txBody>
          <a:bodyPr wrap="square" tIns="72000" rtlCol="0">
            <a:spAutoFit/>
          </a:bodyPr>
          <a:lstStyle/>
          <a:p>
            <a:pPr algn="ctr"/>
            <a:r>
              <a:rPr kumimoji="1" lang="ja-JP" altLang="en-US" sz="1100" b="1" dirty="0">
                <a:solidFill>
                  <a:schemeClr val="bg1"/>
                </a:solidFill>
                <a:latin typeface="+mj-ea"/>
                <a:ea typeface="+mj-ea"/>
              </a:rPr>
              <a:t>お問い合わせ・申請書類提出先</a:t>
            </a:r>
          </a:p>
        </p:txBody>
      </p:sp>
      <p:cxnSp>
        <p:nvCxnSpPr>
          <p:cNvPr id="70" name="直線コネクタ 69">
            <a:extLst>
              <a:ext uri="{FF2B5EF4-FFF2-40B4-BE49-F238E27FC236}">
                <a16:creationId xmlns:a16="http://schemas.microsoft.com/office/drawing/2014/main" id="{CC8548D0-BEB6-47F9-B8CB-F0E365C12801}"/>
              </a:ext>
            </a:extLst>
          </p:cNvPr>
          <p:cNvCxnSpPr>
            <a:cxnSpLocks/>
          </p:cNvCxnSpPr>
          <p:nvPr/>
        </p:nvCxnSpPr>
        <p:spPr>
          <a:xfrm>
            <a:off x="82843" y="9883305"/>
            <a:ext cx="6557611" cy="0"/>
          </a:xfrm>
          <a:prstGeom prst="line">
            <a:avLst/>
          </a:prstGeom>
          <a:ln w="28575">
            <a:solidFill>
              <a:srgbClr val="ABA013"/>
            </a:solidFill>
            <a:prstDash val="solid"/>
          </a:ln>
        </p:spPr>
        <p:style>
          <a:lnRef idx="1">
            <a:schemeClr val="accent1"/>
          </a:lnRef>
          <a:fillRef idx="0">
            <a:schemeClr val="accent1"/>
          </a:fillRef>
          <a:effectRef idx="0">
            <a:schemeClr val="accent1"/>
          </a:effectRef>
          <a:fontRef idx="minor">
            <a:schemeClr val="tx1"/>
          </a:fontRef>
        </p:style>
      </p:cxnSp>
      <p:grpSp>
        <p:nvGrpSpPr>
          <p:cNvPr id="33" name="グループ化 32">
            <a:extLst>
              <a:ext uri="{FF2B5EF4-FFF2-40B4-BE49-F238E27FC236}">
                <a16:creationId xmlns:a16="http://schemas.microsoft.com/office/drawing/2014/main" id="{8A2AF39C-C166-49B0-9715-5C82055AF0DC}"/>
              </a:ext>
            </a:extLst>
          </p:cNvPr>
          <p:cNvGrpSpPr/>
          <p:nvPr/>
        </p:nvGrpSpPr>
        <p:grpSpPr>
          <a:xfrm>
            <a:off x="3472515" y="3681483"/>
            <a:ext cx="3286902" cy="3203960"/>
            <a:chOff x="228217" y="1548822"/>
            <a:chExt cx="3089928" cy="2655237"/>
          </a:xfrm>
        </p:grpSpPr>
        <p:sp>
          <p:nvSpPr>
            <p:cNvPr id="34" name="四角形: 角を丸くする 33">
              <a:extLst>
                <a:ext uri="{FF2B5EF4-FFF2-40B4-BE49-F238E27FC236}">
                  <a16:creationId xmlns:a16="http://schemas.microsoft.com/office/drawing/2014/main" id="{6445D202-C01D-4DBC-8BAC-CF7D9C706EE0}"/>
                </a:ext>
              </a:extLst>
            </p:cNvPr>
            <p:cNvSpPr/>
            <p:nvPr/>
          </p:nvSpPr>
          <p:spPr>
            <a:xfrm>
              <a:off x="228217" y="1548822"/>
              <a:ext cx="3089928" cy="2655237"/>
            </a:xfrm>
            <a:prstGeom prst="roundRect">
              <a:avLst>
                <a:gd name="adj" fmla="val 5831"/>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E26BA780-18F5-4626-B0DB-C968376207E4}"/>
                </a:ext>
              </a:extLst>
            </p:cNvPr>
            <p:cNvSpPr/>
            <p:nvPr/>
          </p:nvSpPr>
          <p:spPr>
            <a:xfrm>
              <a:off x="228217" y="1677584"/>
              <a:ext cx="3089928" cy="522054"/>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ja-JP" altLang="en-US" sz="1600" b="1" dirty="0">
                  <a:latin typeface="+mn-ea"/>
                </a:rPr>
                <a:t>一般枠・小規模企業枠</a:t>
              </a:r>
              <a:endParaRPr lang="en-US" altLang="ja-JP" sz="1600" b="1" dirty="0">
                <a:latin typeface="+mn-ea"/>
              </a:endParaRPr>
            </a:p>
            <a:p>
              <a:pPr algn="ctr"/>
              <a:r>
                <a:rPr kumimoji="1" lang="ja-JP" altLang="en-US" sz="1600" b="1" dirty="0">
                  <a:latin typeface="+mn-ea"/>
                </a:rPr>
                <a:t>（有料）</a:t>
              </a:r>
              <a:endParaRPr kumimoji="1" lang="ja-JP" altLang="en-US" sz="1600" b="1" dirty="0"/>
            </a:p>
          </p:txBody>
        </p:sp>
      </p:grpSp>
      <p:sp>
        <p:nvSpPr>
          <p:cNvPr id="2" name="テキスト ボックス 1">
            <a:extLst>
              <a:ext uri="{FF2B5EF4-FFF2-40B4-BE49-F238E27FC236}">
                <a16:creationId xmlns:a16="http://schemas.microsoft.com/office/drawing/2014/main" id="{7FA5B461-FC38-73E7-CAB0-16A2120F62D1}"/>
              </a:ext>
            </a:extLst>
          </p:cNvPr>
          <p:cNvSpPr txBox="1"/>
          <p:nvPr/>
        </p:nvSpPr>
        <p:spPr>
          <a:xfrm>
            <a:off x="214206" y="4594877"/>
            <a:ext cx="3117145" cy="646331"/>
          </a:xfrm>
          <a:prstGeom prst="rect">
            <a:avLst/>
          </a:prstGeom>
          <a:noFill/>
        </p:spPr>
        <p:txBody>
          <a:bodyPr wrap="square" rtlCol="0">
            <a:spAutoFit/>
          </a:bodyPr>
          <a:lstStyle/>
          <a:p>
            <a:r>
              <a:rPr lang="ja-JP" altLang="en-US" sz="1200" b="1" dirty="0"/>
              <a:t>経営計画策定や資金計画立て直し、コスト削減、省エネルギー機器導入の検討など、経営全般の幅広いアドバイス</a:t>
            </a:r>
            <a:endParaRPr kumimoji="1" lang="ja-JP" altLang="en-US" sz="1200" b="1" dirty="0"/>
          </a:p>
        </p:txBody>
      </p:sp>
      <p:sp>
        <p:nvSpPr>
          <p:cNvPr id="5" name="テキスト ボックス 4">
            <a:extLst>
              <a:ext uri="{FF2B5EF4-FFF2-40B4-BE49-F238E27FC236}">
                <a16:creationId xmlns:a16="http://schemas.microsoft.com/office/drawing/2014/main" id="{7AF9F342-0B74-7339-AE0E-EA9C2D97728C}"/>
              </a:ext>
            </a:extLst>
          </p:cNvPr>
          <p:cNvSpPr txBox="1"/>
          <p:nvPr/>
        </p:nvSpPr>
        <p:spPr>
          <a:xfrm>
            <a:off x="207927" y="5337295"/>
            <a:ext cx="3134051" cy="1200329"/>
          </a:xfrm>
          <a:prstGeom prst="rect">
            <a:avLst/>
          </a:prstGeom>
          <a:noFill/>
        </p:spPr>
        <p:txBody>
          <a:bodyPr wrap="square" rtlCol="0">
            <a:spAutoFit/>
          </a:bodyPr>
          <a:lstStyle/>
          <a:p>
            <a:r>
              <a:rPr kumimoji="1" lang="ja-JP" altLang="en-US" sz="1200" b="1" dirty="0"/>
              <a:t>派遣回数：最大５回</a:t>
            </a:r>
            <a:r>
              <a:rPr kumimoji="1" lang="en-US" altLang="ja-JP" sz="1200" b="1" dirty="0"/>
              <a:t>/</a:t>
            </a:r>
            <a:r>
              <a:rPr kumimoji="1" lang="ja-JP" altLang="en-US" sz="1200" b="1" dirty="0"/>
              <a:t>社</a:t>
            </a:r>
            <a:endParaRPr kumimoji="1" lang="en-US" altLang="ja-JP" sz="1200" b="1" dirty="0"/>
          </a:p>
          <a:p>
            <a:pPr marL="449263" indent="-449263"/>
            <a:r>
              <a:rPr kumimoji="1" lang="ja-JP" altLang="en-US" sz="1200" dirty="0"/>
              <a:t>対象：電力・ガス・食料品等の価格高騰の影響により、最近１か月間又は</a:t>
            </a:r>
            <a:r>
              <a:rPr lang="ja-JP" altLang="en-US" sz="1200" dirty="0"/>
              <a:t>３か月間の売上高、売上総利益、売上高経常利益率のいずれかが前年同期比で５％</a:t>
            </a:r>
            <a:r>
              <a:rPr kumimoji="1" lang="ja-JP" altLang="en-US" sz="1100" dirty="0"/>
              <a:t>以上減少している</a:t>
            </a:r>
            <a:r>
              <a:rPr lang="ja-JP" altLang="en-US" sz="1100" dirty="0"/>
              <a:t>中小企業者等</a:t>
            </a:r>
            <a:endParaRPr kumimoji="1" lang="ja-JP" altLang="en-US" sz="1200" dirty="0"/>
          </a:p>
        </p:txBody>
      </p:sp>
      <p:sp>
        <p:nvSpPr>
          <p:cNvPr id="7" name="テキスト ボックス 6">
            <a:extLst>
              <a:ext uri="{FF2B5EF4-FFF2-40B4-BE49-F238E27FC236}">
                <a16:creationId xmlns:a16="http://schemas.microsoft.com/office/drawing/2014/main" id="{B8694110-B1B4-91FA-9C85-DC91D6537680}"/>
              </a:ext>
            </a:extLst>
          </p:cNvPr>
          <p:cNvSpPr txBox="1"/>
          <p:nvPr/>
        </p:nvSpPr>
        <p:spPr>
          <a:xfrm>
            <a:off x="3547263" y="4600523"/>
            <a:ext cx="3117145" cy="646331"/>
          </a:xfrm>
          <a:prstGeom prst="rect">
            <a:avLst/>
          </a:prstGeom>
          <a:noFill/>
        </p:spPr>
        <p:txBody>
          <a:bodyPr wrap="square" rtlCol="0">
            <a:spAutoFit/>
          </a:bodyPr>
          <a:lstStyle/>
          <a:p>
            <a:r>
              <a:rPr lang="ja-JP" altLang="en-US" sz="1200" b="1" dirty="0"/>
              <a:t>経営計画策定や資金計画立て直し、コスト削減、省エネルギー機器導入の検討など、経営全般の幅広いアドバイス</a:t>
            </a:r>
            <a:endParaRPr kumimoji="1" lang="ja-JP" altLang="en-US" sz="1200" b="1" dirty="0"/>
          </a:p>
        </p:txBody>
      </p:sp>
      <p:sp>
        <p:nvSpPr>
          <p:cNvPr id="9" name="テキスト ボックス 8">
            <a:extLst>
              <a:ext uri="{FF2B5EF4-FFF2-40B4-BE49-F238E27FC236}">
                <a16:creationId xmlns:a16="http://schemas.microsoft.com/office/drawing/2014/main" id="{FAA9231A-C98C-7D3F-65C0-6DFC4CBC4062}"/>
              </a:ext>
            </a:extLst>
          </p:cNvPr>
          <p:cNvSpPr txBox="1"/>
          <p:nvPr/>
        </p:nvSpPr>
        <p:spPr>
          <a:xfrm>
            <a:off x="3548723" y="5333745"/>
            <a:ext cx="3134051" cy="1000274"/>
          </a:xfrm>
          <a:prstGeom prst="rect">
            <a:avLst/>
          </a:prstGeom>
          <a:noFill/>
        </p:spPr>
        <p:txBody>
          <a:bodyPr wrap="square" rtlCol="0">
            <a:spAutoFit/>
          </a:bodyPr>
          <a:lstStyle/>
          <a:p>
            <a:r>
              <a:rPr kumimoji="1" lang="ja-JP" altLang="en-US" sz="1200" b="1" dirty="0"/>
              <a:t>派遣回数：最大５回</a:t>
            </a:r>
            <a:r>
              <a:rPr kumimoji="1" lang="en-US" altLang="ja-JP" sz="1200" b="1" dirty="0"/>
              <a:t>/</a:t>
            </a:r>
            <a:r>
              <a:rPr kumimoji="1" lang="ja-JP" altLang="en-US" sz="1200" b="1" dirty="0"/>
              <a:t>社</a:t>
            </a:r>
            <a:endParaRPr kumimoji="1" lang="en-US" altLang="ja-JP" sz="1200" b="1" dirty="0"/>
          </a:p>
          <a:p>
            <a:pPr marL="449263" indent="-449263"/>
            <a:r>
              <a:rPr kumimoji="1" lang="ja-JP" altLang="en-US" sz="1200" dirty="0"/>
              <a:t>対象：電力・ガス・食料品等の価格高騰の影響による課題等の解決により、経営の向上を目指す意欲のある</a:t>
            </a:r>
            <a:r>
              <a:rPr kumimoji="1" lang="ja-JP" altLang="en-US" sz="1100" dirty="0"/>
              <a:t>中小企業者等</a:t>
            </a:r>
            <a:endParaRPr kumimoji="1" lang="ja-JP" altLang="en-US" sz="1200" dirty="0"/>
          </a:p>
        </p:txBody>
      </p:sp>
      <p:sp>
        <p:nvSpPr>
          <p:cNvPr id="10" name="テキスト ボックス 9">
            <a:extLst>
              <a:ext uri="{FF2B5EF4-FFF2-40B4-BE49-F238E27FC236}">
                <a16:creationId xmlns:a16="http://schemas.microsoft.com/office/drawing/2014/main" id="{7CC2C1E6-B751-9018-5637-371F63956808}"/>
              </a:ext>
            </a:extLst>
          </p:cNvPr>
          <p:cNvSpPr txBox="1"/>
          <p:nvPr/>
        </p:nvSpPr>
        <p:spPr>
          <a:xfrm>
            <a:off x="44078" y="751206"/>
            <a:ext cx="6471466" cy="523220"/>
          </a:xfrm>
          <a:prstGeom prst="rect">
            <a:avLst/>
          </a:prstGeom>
          <a:noFill/>
        </p:spPr>
        <p:txBody>
          <a:bodyPr wrap="square" rtlCol="0">
            <a:spAutoFit/>
          </a:bodyPr>
          <a:lstStyle/>
          <a:p>
            <a:r>
              <a:rPr kumimoji="1" lang="ja-JP" altLang="en-US" sz="1400" b="1" dirty="0"/>
              <a:t>中小企業の皆さまが抱える様々な経営課題</a:t>
            </a:r>
            <a:r>
              <a:rPr lang="ja-JP" altLang="en-US" sz="1400" b="1" dirty="0"/>
              <a:t>の</a:t>
            </a:r>
            <a:r>
              <a:rPr kumimoji="1" lang="ja-JP" altLang="en-US" sz="1400" b="1" dirty="0"/>
              <a:t>解決を支援するために、</a:t>
            </a:r>
            <a:endParaRPr kumimoji="1" lang="en-US" altLang="ja-JP" sz="1400" b="1" dirty="0"/>
          </a:p>
          <a:p>
            <a:r>
              <a:rPr kumimoji="1" lang="ja-JP" altLang="en-US" sz="1400" b="1" dirty="0"/>
              <a:t>民間専門家を継続的に派遣しアドバイス</a:t>
            </a:r>
            <a:r>
              <a:rPr lang="ja-JP" altLang="en-US" sz="1400" b="1" dirty="0"/>
              <a:t>を行います</a:t>
            </a:r>
            <a:endParaRPr kumimoji="1" lang="ja-JP" altLang="en-US" sz="1400" b="1" dirty="0"/>
          </a:p>
        </p:txBody>
      </p:sp>
      <p:pic>
        <p:nvPicPr>
          <p:cNvPr id="16" name="グラフィックス 15" descr="役員室">
            <a:extLst>
              <a:ext uri="{FF2B5EF4-FFF2-40B4-BE49-F238E27FC236}">
                <a16:creationId xmlns:a16="http://schemas.microsoft.com/office/drawing/2014/main" id="{FA889348-F991-F04D-8B36-2CAB39B53E4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682094" y="580105"/>
            <a:ext cx="829788" cy="829788"/>
          </a:xfrm>
          <a:prstGeom prst="rect">
            <a:avLst/>
          </a:prstGeom>
        </p:spPr>
      </p:pic>
      <p:pic>
        <p:nvPicPr>
          <p:cNvPr id="8" name="図 7">
            <a:extLst>
              <a:ext uri="{FF2B5EF4-FFF2-40B4-BE49-F238E27FC236}">
                <a16:creationId xmlns:a16="http://schemas.microsoft.com/office/drawing/2014/main" id="{A7F8856E-775C-D262-86CA-F057AF294A7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645428" y="7288895"/>
            <a:ext cx="823922" cy="823922"/>
          </a:xfrm>
          <a:prstGeom prst="rect">
            <a:avLst/>
          </a:prstGeom>
        </p:spPr>
      </p:pic>
      <p:grpSp>
        <p:nvGrpSpPr>
          <p:cNvPr id="14" name="グループ化 13">
            <a:extLst>
              <a:ext uri="{FF2B5EF4-FFF2-40B4-BE49-F238E27FC236}">
                <a16:creationId xmlns:a16="http://schemas.microsoft.com/office/drawing/2014/main" id="{A26BBD91-DF2D-1E5C-D17B-5F6510D504CB}"/>
              </a:ext>
            </a:extLst>
          </p:cNvPr>
          <p:cNvGrpSpPr/>
          <p:nvPr/>
        </p:nvGrpSpPr>
        <p:grpSpPr>
          <a:xfrm>
            <a:off x="99688" y="1356688"/>
            <a:ext cx="6606055" cy="2183954"/>
            <a:chOff x="110213" y="1634166"/>
            <a:chExt cx="3268942" cy="2828891"/>
          </a:xfrm>
        </p:grpSpPr>
        <p:sp>
          <p:nvSpPr>
            <p:cNvPr id="15" name="四角形: 角を丸くする 14">
              <a:extLst>
                <a:ext uri="{FF2B5EF4-FFF2-40B4-BE49-F238E27FC236}">
                  <a16:creationId xmlns:a16="http://schemas.microsoft.com/office/drawing/2014/main" id="{48A04B34-95CF-23D2-2535-B92343D14F46}"/>
                </a:ext>
              </a:extLst>
            </p:cNvPr>
            <p:cNvSpPr/>
            <p:nvPr/>
          </p:nvSpPr>
          <p:spPr>
            <a:xfrm>
              <a:off x="110213" y="1634166"/>
              <a:ext cx="3268942" cy="2828891"/>
            </a:xfrm>
            <a:prstGeom prst="roundRect">
              <a:avLst>
                <a:gd name="adj" fmla="val 5831"/>
              </a:avLst>
            </a:prstGeom>
            <a:no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正方形/長方形 16">
              <a:extLst>
                <a:ext uri="{FF2B5EF4-FFF2-40B4-BE49-F238E27FC236}">
                  <a16:creationId xmlns:a16="http://schemas.microsoft.com/office/drawing/2014/main" id="{6E26D3AE-45D5-1064-519A-0AA8147B72ED}"/>
                </a:ext>
              </a:extLst>
            </p:cNvPr>
            <p:cNvSpPr/>
            <p:nvPr/>
          </p:nvSpPr>
          <p:spPr>
            <a:xfrm>
              <a:off x="110213" y="1721481"/>
              <a:ext cx="3268942" cy="65074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ja-JP" altLang="en-US" sz="2000" b="1" dirty="0"/>
                <a:t>　　価格交渉促進枠（無料）</a:t>
              </a:r>
              <a:endParaRPr kumimoji="1" lang="ja-JP" altLang="en-US" sz="2000" b="1" dirty="0"/>
            </a:p>
          </p:txBody>
        </p:sp>
      </p:grpSp>
      <p:sp>
        <p:nvSpPr>
          <p:cNvPr id="18" name="テキスト ボックス 17">
            <a:extLst>
              <a:ext uri="{FF2B5EF4-FFF2-40B4-BE49-F238E27FC236}">
                <a16:creationId xmlns:a16="http://schemas.microsoft.com/office/drawing/2014/main" id="{16445A5D-412B-9692-4AEA-CD031DF033AC}"/>
              </a:ext>
            </a:extLst>
          </p:cNvPr>
          <p:cNvSpPr txBox="1"/>
          <p:nvPr/>
        </p:nvSpPr>
        <p:spPr>
          <a:xfrm>
            <a:off x="152257" y="2597386"/>
            <a:ext cx="6521627" cy="892552"/>
          </a:xfrm>
          <a:prstGeom prst="rect">
            <a:avLst/>
          </a:prstGeom>
          <a:noFill/>
        </p:spPr>
        <p:txBody>
          <a:bodyPr wrap="square" rtlCol="0">
            <a:spAutoFit/>
          </a:bodyPr>
          <a:lstStyle/>
          <a:p>
            <a:pPr>
              <a:spcAft>
                <a:spcPts val="600"/>
              </a:spcAft>
            </a:pPr>
            <a:r>
              <a:rPr kumimoji="1" lang="ja-JP" altLang="en-US" sz="1200" b="1" dirty="0"/>
              <a:t>派遣回数：最大５回</a:t>
            </a:r>
            <a:r>
              <a:rPr kumimoji="1" lang="en-US" altLang="ja-JP" sz="1200" b="1" dirty="0"/>
              <a:t>/</a:t>
            </a:r>
            <a:r>
              <a:rPr kumimoji="1" lang="ja-JP" altLang="en-US" sz="1200" b="1" dirty="0"/>
              <a:t>社</a:t>
            </a:r>
            <a:endParaRPr kumimoji="1" lang="en-US" altLang="ja-JP" sz="1200" b="1" dirty="0"/>
          </a:p>
          <a:p>
            <a:pPr marL="449263" indent="-449263"/>
            <a:r>
              <a:rPr kumimoji="1" lang="ja-JP" altLang="en-US" sz="1200" dirty="0"/>
              <a:t>対象：電力・ガス・食料品等の価格高騰の影響により、最近１か月間又は</a:t>
            </a:r>
            <a:r>
              <a:rPr lang="ja-JP" altLang="en-US" sz="1200" dirty="0"/>
              <a:t>３か月間の売上高、売上総利益、売上高経常利益率のいずれかが</a:t>
            </a:r>
            <a:r>
              <a:rPr lang="ja-JP" altLang="en-US" sz="1200" u="sng" dirty="0">
                <a:solidFill>
                  <a:srgbClr val="FF0000"/>
                </a:solidFill>
              </a:rPr>
              <a:t>前年同期比で５％</a:t>
            </a:r>
            <a:r>
              <a:rPr kumimoji="1" lang="ja-JP" altLang="en-US" sz="1100" u="sng" dirty="0">
                <a:solidFill>
                  <a:srgbClr val="FF0000"/>
                </a:solidFill>
              </a:rPr>
              <a:t>以上減少している</a:t>
            </a:r>
            <a:r>
              <a:rPr lang="ja-JP" altLang="en-US" sz="1100" dirty="0"/>
              <a:t>中小企業者等</a:t>
            </a:r>
            <a:endParaRPr kumimoji="1" lang="ja-JP" altLang="en-US" sz="1200" dirty="0"/>
          </a:p>
        </p:txBody>
      </p:sp>
      <p:sp>
        <p:nvSpPr>
          <p:cNvPr id="19" name="楕円 18">
            <a:extLst>
              <a:ext uri="{FF2B5EF4-FFF2-40B4-BE49-F238E27FC236}">
                <a16:creationId xmlns:a16="http://schemas.microsoft.com/office/drawing/2014/main" id="{8EDE2C22-0161-07B9-A559-022D99EF1351}"/>
              </a:ext>
            </a:extLst>
          </p:cNvPr>
          <p:cNvSpPr/>
          <p:nvPr/>
        </p:nvSpPr>
        <p:spPr>
          <a:xfrm>
            <a:off x="218560" y="1451861"/>
            <a:ext cx="1075959" cy="453435"/>
          </a:xfrm>
          <a:prstGeom prst="ellipse">
            <a:avLst/>
          </a:prstGeom>
          <a:solidFill>
            <a:srgbClr val="FF33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i="1" dirty="0">
                <a:effectLst>
                  <a:outerShdw blurRad="38100" dist="38100" dir="2700000" algn="tl">
                    <a:srgbClr val="000000">
                      <a:alpha val="43137"/>
                    </a:srgbClr>
                  </a:outerShdw>
                </a:effectLst>
              </a:rPr>
              <a:t>新設</a:t>
            </a:r>
          </a:p>
        </p:txBody>
      </p:sp>
      <p:sp>
        <p:nvSpPr>
          <p:cNvPr id="20" name="テキスト ボックス 19">
            <a:extLst>
              <a:ext uri="{FF2B5EF4-FFF2-40B4-BE49-F238E27FC236}">
                <a16:creationId xmlns:a16="http://schemas.microsoft.com/office/drawing/2014/main" id="{E47648DD-665B-85A2-DB7E-9D99D1CB45C0}"/>
              </a:ext>
            </a:extLst>
          </p:cNvPr>
          <p:cNvSpPr txBox="1"/>
          <p:nvPr/>
        </p:nvSpPr>
        <p:spPr>
          <a:xfrm>
            <a:off x="134649" y="2060208"/>
            <a:ext cx="6558753" cy="461665"/>
          </a:xfrm>
          <a:prstGeom prst="rect">
            <a:avLst/>
          </a:prstGeom>
          <a:noFill/>
        </p:spPr>
        <p:txBody>
          <a:bodyPr wrap="square" rtlCol="0">
            <a:spAutoFit/>
          </a:bodyPr>
          <a:lstStyle/>
          <a:p>
            <a:r>
              <a:rPr lang="ja-JP" altLang="en-US" sz="1200" b="1" dirty="0"/>
              <a:t>原材料価格等の高騰に係るコスト上昇分の適切な価格転嫁を促進するために、原価計算に基づいた価格交渉に必要な準備や実践方法などについてアドバイス</a:t>
            </a:r>
            <a:endParaRPr kumimoji="1" lang="ja-JP" altLang="en-US" sz="1200" b="1" dirty="0"/>
          </a:p>
        </p:txBody>
      </p:sp>
    </p:spTree>
    <p:extLst>
      <p:ext uri="{BB962C8B-B14F-4D97-AF65-F5344CB8AC3E}">
        <p14:creationId xmlns:p14="http://schemas.microsoft.com/office/powerpoint/2010/main" val="28713308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CA4D0E2644FED24EAE1572B67766E628" ma:contentTypeVersion="16" ma:contentTypeDescription="新しいドキュメントを作成します。" ma:contentTypeScope="" ma:versionID="34b1a70ad838fdefe435f4f4d86fdfcd">
  <xsd:schema xmlns:xsd="http://www.w3.org/2001/XMLSchema" xmlns:xs="http://www.w3.org/2001/XMLSchema" xmlns:p="http://schemas.microsoft.com/office/2006/metadata/properties" xmlns:ns2="ddff9eb7-d64d-4ebd-856d-e287af282d42" xmlns:ns3="b72e2716-3e9c-4455-b0cc-838418208509" targetNamespace="http://schemas.microsoft.com/office/2006/metadata/properties" ma:root="true" ma:fieldsID="8fa9f7ccf72d9f5b7400aa01c68a502c" ns2:_="" ns3:_="">
    <xsd:import namespace="ddff9eb7-d64d-4ebd-856d-e287af282d42"/>
    <xsd:import namespace="b72e2716-3e9c-4455-b0cc-83841820850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lcf76f155ced4ddcb4097134ff3c332f" minOccurs="0"/>
                <xsd:element ref="ns2:TaxCatchAll"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3:MediaLengthInSecond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ff9eb7-d64d-4ebd-856d-e287af282d42"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共有相手の詳細情報" ma:internalName="SharedWithDetails" ma:readOnly="true">
      <xsd:simpleType>
        <xsd:restriction base="dms:Note">
          <xsd:maxLength value="255"/>
        </xsd:restriction>
      </xsd:simpleType>
    </xsd:element>
    <xsd:element name="TaxCatchAll" ma:index="14" nillable="true" ma:displayName="Taxonomy Catch All Column" ma:hidden="true" ma:list="{512fafd5-a76f-4521-9be9-a33165befb40}" ma:internalName="TaxCatchAll" ma:showField="CatchAllData" ma:web="ddff9eb7-d64d-4ebd-856d-e287af282d4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b72e2716-3e9c-4455-b0cc-838418208509"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59e1d58c-9d13-40fb-9c1e-909c2f2451b5"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LengthInSeconds" ma:index="22" nillable="true" ma:displayName="MediaLengthInSeconds" ma:hidden="true" ma:internalName="MediaLengthInSeconds" ma:readOnly="true">
      <xsd:simpleType>
        <xsd:restriction base="dms:Unknown"/>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b72e2716-3e9c-4455-b0cc-838418208509">
      <Terms xmlns="http://schemas.microsoft.com/office/infopath/2007/PartnerControls"/>
    </lcf76f155ced4ddcb4097134ff3c332f>
    <TaxCatchAll xmlns="ddff9eb7-d64d-4ebd-856d-e287af282d42"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9315F2F-D967-4ED6-81CB-BC8F3384B84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ff9eb7-d64d-4ebd-856d-e287af282d42"/>
    <ds:schemaRef ds:uri="b72e2716-3e9c-4455-b0cc-8384182085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9C94709-0820-4D54-AE30-75E1D913B20B}">
  <ds:schemaRefs>
    <ds:schemaRef ds:uri="http://schemas.microsoft.com/office/2006/metadata/properties"/>
    <ds:schemaRef ds:uri="http://schemas.microsoft.com/office/infopath/2007/PartnerControls"/>
    <ds:schemaRef ds:uri="b72e2716-3e9c-4455-b0cc-838418208509"/>
    <ds:schemaRef ds:uri="ddff9eb7-d64d-4ebd-856d-e287af282d42"/>
  </ds:schemaRefs>
</ds:datastoreItem>
</file>

<file path=customXml/itemProps3.xml><?xml version="1.0" encoding="utf-8"?>
<ds:datastoreItem xmlns:ds="http://schemas.openxmlformats.org/officeDocument/2006/customXml" ds:itemID="{E10425BB-C30D-46F1-8725-0F65C320517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TM10001106[[fn=バッジ]]</Template>
  <TotalTime>409</TotalTime>
  <Words>388</Words>
  <Application>Microsoft Office PowerPoint</Application>
  <PresentationFormat>A4 210 x 297 mm</PresentationFormat>
  <Paragraphs>42</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メイリオ</vt:lpstr>
      <vt:lpstr>游ゴシック</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n-kuga</dc:creator>
  <cp:lastModifiedBy>NICO</cp:lastModifiedBy>
  <cp:revision>49</cp:revision>
  <cp:lastPrinted>2023-08-30T02:59:30Z</cp:lastPrinted>
  <dcterms:created xsi:type="dcterms:W3CDTF">2022-03-25T03:14:10Z</dcterms:created>
  <dcterms:modified xsi:type="dcterms:W3CDTF">2023-10-03T00:28:18Z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0x010100CA4D0E2644FED24EAE1572B67766E628</vt:lpwstr>
  </property>
  <property fmtid="{D5CDD505-2E9C-101B-9397-08002B2CF9AE}" pid="3" name="MediaServiceImageTags">
    <vt:lpwstr/>
  </property>
</Properties>
</file>