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62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pPr>
              <a:spcAft>
                <a:spcPts val="0"/>
              </a:spcAft>
            </a:pPr>
            <a:r>
              <a:rPr lang="ja-JP" altLang="en-US" sz="1100" dirty="0"/>
              <a:t>ご希望の内容に○をつけてください（</a:t>
            </a:r>
            <a:r>
              <a:rPr lang="ja-JP" altLang="en-US" sz="1100" kern="100" dirty="0">
                <a:latin typeface="+mj-ea"/>
                <a:cs typeface="Times New Roman" panose="02020603050405020304" pitchFamily="18" charset="0"/>
              </a:rPr>
              <a:t>両方のご参加も可能です）</a:t>
            </a:r>
            <a:r>
              <a:rPr kumimoji="1" lang="ja-JP" altLang="en-US" sz="1100" dirty="0"/>
              <a:t>申込受理後、</a:t>
            </a:r>
            <a:r>
              <a:rPr lang="ja-JP" altLang="en-US" sz="1100" dirty="0"/>
              <a:t>ご連絡いたします。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808331"/>
              </p:ext>
            </p:extLst>
          </p:nvPr>
        </p:nvGraphicFramePr>
        <p:xfrm>
          <a:off x="273946" y="1680064"/>
          <a:ext cx="6310107" cy="778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日（火）　会場：</a:t>
                      </a:r>
                      <a:r>
                        <a:rPr lang="ja-JP" altLang="en-US" sz="1400" b="1" dirty="0"/>
                        <a:t>ワークパル上越 視聴覚室</a:t>
                      </a:r>
                      <a:endParaRPr lang="en-US" altLang="ja-JP" sz="1200" b="1" kern="100" dirty="0">
                        <a:cs typeface="Times New Roman" panose="02020603050405020304" pitchFamily="18" charset="0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雇用調整助成金と資金繰りについて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②　持続化給付金と資金繰りについて</a:t>
                      </a: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7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224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h-hatano</cp:lastModifiedBy>
  <cp:revision>36</cp:revision>
  <cp:lastPrinted>2019-10-31T06:50:44Z</cp:lastPrinted>
  <dcterms:modified xsi:type="dcterms:W3CDTF">2020-05-26T05:35:21Z</dcterms:modified>
</cp:coreProperties>
</file>