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</p:sldIdLst>
  <p:sldSz cx="6858000" cy="9144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5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581"/>
    <a:srgbClr val="ECAE8C"/>
    <a:srgbClr val="E45E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5" d="100"/>
          <a:sy n="55" d="100"/>
        </p:scale>
        <p:origin x="2250" y="66"/>
      </p:cViewPr>
      <p:guideLst>
        <p:guide orient="horz" pos="285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110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21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3471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3279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517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455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869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431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368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804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707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6D4CE-5009-4BE4-9A2F-88081F210196}" type="datetimeFigureOut">
              <a:rPr kumimoji="1" lang="ja-JP" altLang="en-US" smtClean="0"/>
              <a:t>2020/5/18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2C1E-B933-4D65-92C0-846B0056C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948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yorozu@nico.or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73946" y="135470"/>
            <a:ext cx="63101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/>
              <a:t>新潟県よろず支援拠点　</a:t>
            </a:r>
            <a:r>
              <a:rPr kumimoji="1" lang="ja-JP" altLang="en-US" sz="1400" b="1" dirty="0"/>
              <a:t>申込書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62422" y="476081"/>
            <a:ext cx="6242538" cy="276999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/>
              <a:t>新潟県よろず支援拠点</a:t>
            </a:r>
            <a:r>
              <a:rPr lang="ja-JP" altLang="en-US" sz="1200" dirty="0"/>
              <a:t>　</a:t>
            </a:r>
            <a:r>
              <a:rPr lang="en-US" altLang="ja-JP" sz="1200" dirty="0"/>
              <a:t>FAX</a:t>
            </a:r>
            <a:r>
              <a:rPr lang="ja-JP" altLang="en-US" sz="1200" dirty="0"/>
              <a:t>：</a:t>
            </a:r>
            <a:r>
              <a:rPr lang="en-US" altLang="ja-JP" sz="1200" dirty="0"/>
              <a:t>025-246-0033</a:t>
            </a:r>
            <a:r>
              <a:rPr lang="ja-JP" altLang="en-US" sz="1200" dirty="0"/>
              <a:t>　</a:t>
            </a:r>
            <a:r>
              <a:rPr lang="en-US" altLang="ja-JP" sz="1200" dirty="0"/>
              <a:t>E-mail</a:t>
            </a:r>
            <a:r>
              <a:rPr lang="ja-JP" altLang="en-US" sz="1200" dirty="0"/>
              <a:t>：</a:t>
            </a:r>
            <a:r>
              <a:rPr lang="en-US" altLang="ja-JP" sz="1200" dirty="0">
                <a:hlinkClick r:id="rId2"/>
              </a:rPr>
              <a:t>yorozu@nico.or.jp</a:t>
            </a:r>
            <a:endParaRPr lang="en-US" altLang="ja-JP" sz="1200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73946" y="899569"/>
            <a:ext cx="64827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以下に記入の上、</a:t>
            </a:r>
            <a:r>
              <a:rPr kumimoji="1" lang="en-US" altLang="ja-JP" sz="1100" dirty="0"/>
              <a:t>FAX</a:t>
            </a:r>
            <a:r>
              <a:rPr kumimoji="1" lang="ja-JP" altLang="en-US" sz="1100" dirty="0"/>
              <a:t>または</a:t>
            </a:r>
            <a:r>
              <a:rPr kumimoji="1" lang="en-US" altLang="ja-JP" sz="1100" dirty="0"/>
              <a:t>E</a:t>
            </a:r>
            <a:r>
              <a:rPr kumimoji="1" lang="ja-JP" altLang="en-US" sz="1100" dirty="0"/>
              <a:t>メールにてお申し込みください</a:t>
            </a:r>
            <a:endParaRPr kumimoji="1" lang="en-US" altLang="ja-JP" sz="1100" dirty="0"/>
          </a:p>
          <a:p>
            <a:endParaRPr lang="en-US" altLang="ja-JP" sz="1100" dirty="0"/>
          </a:p>
          <a:p>
            <a:r>
              <a:rPr lang="ja-JP" altLang="en-US" sz="1100" dirty="0"/>
              <a:t>ご希望の時間帯に○をつけてください。</a:t>
            </a:r>
            <a:r>
              <a:rPr kumimoji="1" lang="ja-JP" altLang="en-US" sz="1100" dirty="0"/>
              <a:t>申込受理後、時間を調整してご連絡いたします。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85467" y="2635107"/>
          <a:ext cx="6487066" cy="26027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11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11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08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7029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05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0544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514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8117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相談社名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業種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相談者氏名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所属・役職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所在地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E</a:t>
                      </a:r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メール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3796">
                <a:tc gridSpan="2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TEL</a:t>
                      </a:r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FAX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endParaRPr kumimoji="1" lang="ja-JP" altLang="en-US" sz="105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96"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資本金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売上高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円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従業員数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05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人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912368"/>
              </p:ext>
            </p:extLst>
          </p:nvPr>
        </p:nvGraphicFramePr>
        <p:xfrm>
          <a:off x="273946" y="1680064"/>
          <a:ext cx="6310107" cy="7747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77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32156">
                  <a:extLst>
                    <a:ext uri="{9D8B030D-6E8A-4147-A177-3AD203B41FA5}">
                      <a16:colId xmlns:a16="http://schemas.microsoft.com/office/drawing/2014/main" val="1723060441"/>
                    </a:ext>
                  </a:extLst>
                </a:gridCol>
              </a:tblGrid>
              <a:tr h="33559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6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月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日（月）　会場：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NICO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プラザ会議室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(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万代島ビル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11</a:t>
                      </a:r>
                      <a:r>
                        <a:rPr kumimoji="1" lang="ja-JP" altLang="en-US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階</a:t>
                      </a:r>
                      <a:r>
                        <a:rPr kumimoji="1" lang="en-US" altLang="ja-JP" sz="1400" b="1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)</a:t>
                      </a:r>
                      <a:endParaRPr kumimoji="1" lang="ja-JP" altLang="en-US" sz="1400" b="1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2668071337"/>
                  </a:ext>
                </a:extLst>
              </a:tr>
              <a:tr h="43911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①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13:30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14:40</a:t>
                      </a:r>
                      <a:endParaRPr kumimoji="1" lang="ja-JP" altLang="en-US" sz="1200" dirty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7492" marR="77492" marT="38746" marB="38746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　　　　②　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15:00</a:t>
                      </a:r>
                      <a:r>
                        <a:rPr kumimoji="1" lang="ja-JP" altLang="en-US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～</a:t>
                      </a:r>
                      <a:r>
                        <a:rPr kumimoji="1" lang="en-US" altLang="ja-JP" sz="1200" dirty="0"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16:10</a:t>
                      </a:r>
                      <a:endParaRPr kumimoji="1" lang="ja-JP" altLang="en-US" dirty="0"/>
                    </a:p>
                  </a:txBody>
                  <a:tcPr marL="77492" marR="77492" marT="38746" marB="3874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" name="テキスト ボックス 10"/>
          <p:cNvSpPr txBox="1"/>
          <p:nvPr/>
        </p:nvSpPr>
        <p:spPr>
          <a:xfrm>
            <a:off x="185467" y="5310452"/>
            <a:ext cx="590478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質問がある方はご記入ください。　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書ききれない場合は別紙でも結構です。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17898" y="7469843"/>
            <a:ext cx="6487062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この相談会は何で知りましたか？（該当するものに☑チェックしてください）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□新潟県よろず支援拠点・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HP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□ラジオ　　□チラシ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Facebook</a:t>
            </a: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□セミナー等に参加して　　□</a:t>
            </a:r>
            <a:r>
              <a:rPr lang="en-US" altLang="ja-JP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NICO</a:t>
            </a: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の紹介　　□金融機関の紹介　□商工会議所・商工会の紹介</a:t>
            </a:r>
            <a:endParaRPr lang="en-US" altLang="ja-JP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□市町村の紹介　　□その他（　　　　　　　　　　　）　</a:t>
            </a:r>
          </a:p>
          <a:p>
            <a:r>
              <a:rPr lang="ja-JP" altLang="en-US" sz="11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　　　　　　　　　　　　</a:t>
            </a:r>
            <a:endParaRPr kumimoji="1" lang="ja-JP" altLang="en-US" sz="11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grpSp>
        <p:nvGrpSpPr>
          <p:cNvPr id="17" name="グループ化 16"/>
          <p:cNvGrpSpPr/>
          <p:nvPr/>
        </p:nvGrpSpPr>
        <p:grpSpPr>
          <a:xfrm>
            <a:off x="1601639" y="8740010"/>
            <a:ext cx="5003321" cy="253916"/>
            <a:chOff x="1601639" y="8636492"/>
            <a:chExt cx="5003321" cy="253916"/>
          </a:xfrm>
        </p:grpSpPr>
        <p:sp>
          <p:nvSpPr>
            <p:cNvPr id="14" name="テキスト ボックス 13"/>
            <p:cNvSpPr txBox="1"/>
            <p:nvPr/>
          </p:nvSpPr>
          <p:spPr>
            <a:xfrm>
              <a:off x="1601639" y="8636492"/>
              <a:ext cx="5003321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※</a:t>
              </a:r>
              <a:r>
                <a:rPr lang="ja-JP" altLang="en-US" sz="1050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事務局記入欄　受付日：　　年　　月　　日　受付者：　　　　　　　　</a:t>
              </a:r>
              <a:r>
                <a:rPr lang="ja-JP" altLang="en-US" sz="1050" u="sng" dirty="0">
                  <a:latin typeface="游ゴシック" panose="020B0400000000000000" pitchFamily="50" charset="-128"/>
                  <a:ea typeface="游ゴシック" panose="020B0400000000000000" pitchFamily="50" charset="-128"/>
                </a:rPr>
                <a:t>　</a:t>
              </a:r>
              <a:endPara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endParaRPr>
            </a:p>
          </p:txBody>
        </p:sp>
        <p:cxnSp>
          <p:nvCxnSpPr>
            <p:cNvPr id="16" name="直線コネクタ 15"/>
            <p:cNvCxnSpPr/>
            <p:nvPr/>
          </p:nvCxnSpPr>
          <p:spPr>
            <a:xfrm>
              <a:off x="1601639" y="8849715"/>
              <a:ext cx="5003321" cy="0"/>
            </a:xfrm>
            <a:prstGeom prst="line">
              <a:avLst/>
            </a:prstGeom>
            <a:ln w="63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DAACB9A-C16A-4AE1-9390-40FD92BB0792}"/>
              </a:ext>
            </a:extLst>
          </p:cNvPr>
          <p:cNvSpPr/>
          <p:nvPr/>
        </p:nvSpPr>
        <p:spPr>
          <a:xfrm>
            <a:off x="185468" y="5572062"/>
            <a:ext cx="6398586" cy="17356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496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209</Words>
  <Application>Microsoft Office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武田　芳貴</dc:creator>
  <cp:lastModifiedBy>h-hatano</cp:lastModifiedBy>
  <cp:revision>25</cp:revision>
  <cp:lastPrinted>2019-10-31T06:50:44Z</cp:lastPrinted>
  <dcterms:modified xsi:type="dcterms:W3CDTF">2020-05-18T05:16:01Z</dcterms:modified>
</cp:coreProperties>
</file>