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ご希望の時間帯に○をつけてください。</a:t>
            </a:r>
            <a:r>
              <a:rPr kumimoji="1" lang="ja-JP" altLang="en-US" sz="1100" dirty="0"/>
              <a:t>申込受理後、時間を調整してご連絡いたします。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11798"/>
              </p:ext>
            </p:extLst>
          </p:nvPr>
        </p:nvGraphicFramePr>
        <p:xfrm>
          <a:off x="273946" y="1680064"/>
          <a:ext cx="6310107" cy="774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日（月）　会場：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NICO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プラザ会議室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万代島ビル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②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87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209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h-hatano</cp:lastModifiedBy>
  <cp:revision>27</cp:revision>
  <cp:lastPrinted>2019-10-31T06:50:44Z</cp:lastPrinted>
  <dcterms:modified xsi:type="dcterms:W3CDTF">2020-05-18T05:15:25Z</dcterms:modified>
</cp:coreProperties>
</file>