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81"/>
    <a:srgbClr val="ECAE8C"/>
    <a:srgbClr val="E4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6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1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1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9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7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orozu@nico.or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3946" y="135470"/>
            <a:ext cx="631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新潟県よろず支援拠点　</a:t>
            </a:r>
            <a:r>
              <a:rPr kumimoji="1" lang="ja-JP" altLang="en-US" sz="1400" b="1" dirty="0"/>
              <a:t>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2422" y="476081"/>
            <a:ext cx="624253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新潟県よろず支援拠点</a:t>
            </a:r>
            <a:r>
              <a:rPr lang="ja-JP" altLang="en-US" sz="1200" dirty="0"/>
              <a:t>　</a:t>
            </a:r>
            <a:r>
              <a:rPr lang="en-US" altLang="ja-JP" sz="1200" dirty="0"/>
              <a:t>FAX</a:t>
            </a:r>
            <a:r>
              <a:rPr lang="ja-JP" altLang="en-US" sz="1200" dirty="0"/>
              <a:t>：</a:t>
            </a:r>
            <a:r>
              <a:rPr lang="en-US" altLang="ja-JP" sz="1200" dirty="0"/>
              <a:t>025-246-0033</a:t>
            </a:r>
            <a:r>
              <a:rPr lang="ja-JP" altLang="en-US" sz="1200" dirty="0"/>
              <a:t>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yorozu@nico.or.jp</a:t>
            </a:r>
            <a:endParaRPr lang="en-US" altLang="ja-JP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3946" y="899569"/>
            <a:ext cx="64827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以下に記入の上、</a:t>
            </a:r>
            <a:r>
              <a:rPr kumimoji="1" lang="en-US" altLang="ja-JP" sz="1100" dirty="0"/>
              <a:t>FAX</a:t>
            </a:r>
            <a:r>
              <a:rPr kumimoji="1" lang="ja-JP" altLang="en-US" sz="1100" dirty="0"/>
              <a:t>または</a:t>
            </a:r>
            <a:r>
              <a:rPr kumimoji="1" lang="en-US" altLang="ja-JP" sz="1100" dirty="0"/>
              <a:t>E</a:t>
            </a:r>
            <a:r>
              <a:rPr kumimoji="1" lang="ja-JP" altLang="en-US" sz="1100" dirty="0"/>
              <a:t>メールにてお申し込みください</a:t>
            </a:r>
            <a:endParaRPr kumimoji="1" lang="en-US" altLang="ja-JP" sz="1100" dirty="0"/>
          </a:p>
          <a:p>
            <a:endParaRPr lang="en-US" altLang="ja-JP" sz="1100" dirty="0"/>
          </a:p>
          <a:p>
            <a:r>
              <a:rPr lang="ja-JP" altLang="en-US" sz="1100" dirty="0"/>
              <a:t>ご希望の時間帯に○をつけてください。</a:t>
            </a:r>
            <a:r>
              <a:rPr kumimoji="1" lang="ja-JP" altLang="en-US" sz="1100" dirty="0"/>
              <a:t>申込受理後、時間を調整してご連絡いたします。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5467" y="2635107"/>
          <a:ext cx="6487066" cy="260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11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相談社名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相談者氏名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9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売上高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83817"/>
              </p:ext>
            </p:extLst>
          </p:nvPr>
        </p:nvGraphicFramePr>
        <p:xfrm>
          <a:off x="273946" y="1680064"/>
          <a:ext cx="6310107" cy="774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56">
                  <a:extLst>
                    <a:ext uri="{9D8B030D-6E8A-4147-A177-3AD203B41FA5}">
                      <a16:colId xmlns:a16="http://schemas.microsoft.com/office/drawing/2014/main" val="1723060441"/>
                    </a:ext>
                  </a:extLst>
                </a:gridCol>
              </a:tblGrid>
              <a:tr h="33559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日（火）　会場：</a:t>
                      </a: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テクノプラザ会議室</a:t>
                      </a:r>
                      <a:endParaRPr kumimoji="1" lang="ja-JP" altLang="en-US" sz="14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2668071337"/>
                  </a:ext>
                </a:extLst>
              </a:tr>
              <a:tr h="4391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13:30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14:40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②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15:00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16:10</a:t>
                      </a:r>
                      <a:endParaRPr kumimoji="1" lang="ja-JP" altLang="en-US" dirty="0"/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85467" y="5310452"/>
            <a:ext cx="590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質問がある方はご記入ください。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書ききれない場合は別紙でも結構です。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898" y="7469843"/>
            <a:ext cx="648706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この相談会は何で知りましたか？（該当するものに☑チェックしてください）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□新潟県よろず支援拠点・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□ラジオ　　□チラシ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Facebook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□セミナー等に参加して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の紹介　　□金融機関の紹介　□商工会議所・商工会の紹介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□市町村の紹介　　□その他（　　　　　　　　　　　）　</a:t>
            </a: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01639" y="8740010"/>
            <a:ext cx="5003321" cy="253916"/>
            <a:chOff x="1601639" y="8636492"/>
            <a:chExt cx="5003321" cy="25391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601639" y="8636492"/>
              <a:ext cx="50033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事務局記入欄　受付日：　　年　　月　　日　受付者：　　　　　　　　</a:t>
              </a:r>
              <a:r>
                <a:rPr lang="ja-JP" altLang="en-US" sz="105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1601639" y="8849715"/>
              <a:ext cx="500332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AACB9A-C16A-4AE1-9390-40FD92BB0792}"/>
              </a:ext>
            </a:extLst>
          </p:cNvPr>
          <p:cNvSpPr/>
          <p:nvPr/>
        </p:nvSpPr>
        <p:spPr>
          <a:xfrm>
            <a:off x="185468" y="5572062"/>
            <a:ext cx="6398586" cy="1735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7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202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　芳貴</dc:creator>
  <cp:lastModifiedBy>h-hatano</cp:lastModifiedBy>
  <cp:revision>27</cp:revision>
  <cp:lastPrinted>2019-10-31T06:50:44Z</cp:lastPrinted>
  <dcterms:modified xsi:type="dcterms:W3CDTF">2020-05-18T05:16:38Z</dcterms:modified>
</cp:coreProperties>
</file>