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581"/>
    <a:srgbClr val="ECAE8C"/>
    <a:srgbClr val="E45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250" y="66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11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19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47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27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17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45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69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31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68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04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07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6D4CE-5009-4BE4-9A2F-88081F210196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948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yorozu@nico.or.jp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73946" y="135470"/>
            <a:ext cx="6310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新潟県よろず支援拠点　</a:t>
            </a:r>
            <a:r>
              <a:rPr kumimoji="1" lang="ja-JP" altLang="en-US" sz="1400" b="1" dirty="0"/>
              <a:t>申込書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2422" y="476081"/>
            <a:ext cx="6242538" cy="27699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新潟県よろず支援拠点</a:t>
            </a:r>
            <a:r>
              <a:rPr lang="ja-JP" altLang="en-US" sz="1200" dirty="0"/>
              <a:t>　</a:t>
            </a:r>
            <a:r>
              <a:rPr lang="en-US" altLang="ja-JP" sz="1200" dirty="0"/>
              <a:t>FAX</a:t>
            </a:r>
            <a:r>
              <a:rPr lang="ja-JP" altLang="en-US" sz="1200" dirty="0"/>
              <a:t>：</a:t>
            </a:r>
            <a:r>
              <a:rPr lang="en-US" altLang="ja-JP" sz="1200" dirty="0"/>
              <a:t>025-246-0033</a:t>
            </a:r>
            <a:r>
              <a:rPr lang="ja-JP" altLang="en-US" sz="1200" dirty="0"/>
              <a:t>　</a:t>
            </a:r>
            <a:r>
              <a:rPr lang="en-US" altLang="ja-JP" sz="1200" dirty="0"/>
              <a:t>E-mail</a:t>
            </a:r>
            <a:r>
              <a:rPr lang="ja-JP" altLang="en-US" sz="1200" dirty="0"/>
              <a:t>：</a:t>
            </a:r>
            <a:r>
              <a:rPr lang="en-US" altLang="ja-JP" sz="1200" dirty="0">
                <a:hlinkClick r:id="rId2"/>
              </a:rPr>
              <a:t>yorozu@nico.or.jp</a:t>
            </a:r>
            <a:endParaRPr lang="en-US" altLang="ja-JP" sz="1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3946" y="899569"/>
            <a:ext cx="64827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以下に記入の上、</a:t>
            </a:r>
            <a:r>
              <a:rPr kumimoji="1" lang="en-US" altLang="ja-JP" sz="1100" dirty="0"/>
              <a:t>FAX</a:t>
            </a:r>
            <a:r>
              <a:rPr kumimoji="1" lang="ja-JP" altLang="en-US" sz="1100" dirty="0"/>
              <a:t>または</a:t>
            </a:r>
            <a:r>
              <a:rPr kumimoji="1" lang="en-US" altLang="ja-JP" sz="1100" dirty="0"/>
              <a:t>E</a:t>
            </a:r>
            <a:r>
              <a:rPr kumimoji="1" lang="ja-JP" altLang="en-US" sz="1100" dirty="0"/>
              <a:t>メールにてお申し込みください</a:t>
            </a:r>
            <a:endParaRPr kumimoji="1" lang="en-US" altLang="ja-JP" sz="1100" dirty="0"/>
          </a:p>
          <a:p>
            <a:endParaRPr lang="en-US" altLang="ja-JP" sz="1100" dirty="0"/>
          </a:p>
          <a:p>
            <a:r>
              <a:rPr lang="ja-JP" altLang="en-US" sz="1100" dirty="0"/>
              <a:t>ご希望の時間帯に○をつけてください。</a:t>
            </a:r>
            <a:r>
              <a:rPr kumimoji="1" lang="ja-JP" altLang="en-US" sz="1100" dirty="0"/>
              <a:t>申込受理後、時間を調整してご連絡いたします。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85467" y="2635107"/>
          <a:ext cx="6487066" cy="26027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1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02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4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1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811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相談社名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相談者氏名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所属・役職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所在地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E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TEL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FAX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796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売上高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従業員数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983817"/>
              </p:ext>
            </p:extLst>
          </p:nvPr>
        </p:nvGraphicFramePr>
        <p:xfrm>
          <a:off x="273946" y="1680064"/>
          <a:ext cx="6310107" cy="774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7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2156">
                  <a:extLst>
                    <a:ext uri="{9D8B030D-6E8A-4147-A177-3AD203B41FA5}">
                      <a16:colId xmlns:a16="http://schemas.microsoft.com/office/drawing/2014/main" val="1723060441"/>
                    </a:ext>
                  </a:extLst>
                </a:gridCol>
              </a:tblGrid>
              <a:tr h="335593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日（火）　会場：</a:t>
                      </a:r>
                      <a:r>
                        <a:rPr kumimoji="1" lang="ja-JP" altLang="en-US" sz="1400" b="1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テクノプラザ会議室</a:t>
                      </a:r>
                      <a:endParaRPr kumimoji="1" lang="ja-JP" altLang="en-US" sz="14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7492" marR="77492" marT="38746" marB="38746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7492" marR="77492" marT="38746" marB="38746" anchor="ctr"/>
                </a:tc>
                <a:extLst>
                  <a:ext uri="{0D108BD9-81ED-4DB2-BD59-A6C34878D82A}">
                    <a16:rowId xmlns:a16="http://schemas.microsoft.com/office/drawing/2014/main" val="2668071337"/>
                  </a:ext>
                </a:extLst>
              </a:tr>
              <a:tr h="4391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①　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13:30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14:40</a:t>
                      </a:r>
                      <a:endParaRPr kumimoji="1" lang="ja-JP" altLang="en-US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7492" marR="77492" marT="38746" marB="38746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②　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15:00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16:10</a:t>
                      </a:r>
                      <a:endParaRPr kumimoji="1" lang="ja-JP" altLang="en-US" dirty="0"/>
                    </a:p>
                  </a:txBody>
                  <a:tcPr marL="77492" marR="77492" marT="38746" marB="3874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85467" y="5310452"/>
            <a:ext cx="59047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質問がある方はご記入ください。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書ききれない場合は別紙でも結構です。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7898" y="7469843"/>
            <a:ext cx="6487062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この相談会は何で知りましたか？（該当するものに☑チェックしてください）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□新潟県よろず支援拠点・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NICO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HP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□ラジオ　　□チラシ　　□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Facebook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□セミナー等に参加して　　□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NICO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の紹介　　□金融機関の紹介　□商工会議所・商工会の紹介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□市町村の紹介　　□その他（　　　　　　　　　　　）　</a:t>
            </a: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　　　　　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1601639" y="8740010"/>
            <a:ext cx="5003321" cy="253916"/>
            <a:chOff x="1601639" y="8636492"/>
            <a:chExt cx="5003321" cy="253916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1601639" y="8636492"/>
              <a:ext cx="500332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※</a:t>
              </a:r>
              <a:r>
                <a:rPr lang="ja-JP" altLang="en-US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事務局記入欄　受付日：　　年　　月　　日　受付者：　　　　　　　　</a:t>
              </a:r>
              <a:r>
                <a:rPr lang="ja-JP" altLang="en-US" sz="1050" u="sng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　</a:t>
              </a:r>
              <a:endParaRPr kumimoji="1" lang="ja-JP" altLang="en-US" sz="105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cxnSp>
          <p:nvCxnSpPr>
            <p:cNvPr id="16" name="直線コネクタ 15"/>
            <p:cNvCxnSpPr/>
            <p:nvPr/>
          </p:nvCxnSpPr>
          <p:spPr>
            <a:xfrm>
              <a:off x="1601639" y="8849715"/>
              <a:ext cx="5003321" cy="0"/>
            </a:xfrm>
            <a:prstGeom prst="line">
              <a:avLst/>
            </a:prstGeom>
            <a:ln w="63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DAACB9A-C16A-4AE1-9390-40FD92BB0792}"/>
              </a:ext>
            </a:extLst>
          </p:cNvPr>
          <p:cNvSpPr/>
          <p:nvPr/>
        </p:nvSpPr>
        <p:spPr>
          <a:xfrm>
            <a:off x="185468" y="5572062"/>
            <a:ext cx="6398586" cy="17356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872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202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武田　芳貴</dc:creator>
  <cp:lastModifiedBy>h-hatano</cp:lastModifiedBy>
  <cp:revision>27</cp:revision>
  <cp:lastPrinted>2019-10-31T06:50:44Z</cp:lastPrinted>
  <dcterms:modified xsi:type="dcterms:W3CDTF">2020-05-18T05:16:38Z</dcterms:modified>
</cp:coreProperties>
</file>